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57"/>
  </p:notesMasterIdLst>
  <p:sldIdLst>
    <p:sldId id="287" r:id="rId5"/>
    <p:sldId id="294" r:id="rId6"/>
    <p:sldId id="355" r:id="rId7"/>
    <p:sldId id="354" r:id="rId8"/>
    <p:sldId id="288" r:id="rId9"/>
    <p:sldId id="289" r:id="rId10"/>
    <p:sldId id="295" r:id="rId11"/>
    <p:sldId id="291" r:id="rId12"/>
    <p:sldId id="293" r:id="rId13"/>
    <p:sldId id="292" r:id="rId14"/>
    <p:sldId id="305" r:id="rId15"/>
    <p:sldId id="307" r:id="rId16"/>
    <p:sldId id="308" r:id="rId17"/>
    <p:sldId id="310" r:id="rId18"/>
    <p:sldId id="309" r:id="rId19"/>
    <p:sldId id="312" r:id="rId20"/>
    <p:sldId id="313" r:id="rId21"/>
    <p:sldId id="318" r:id="rId22"/>
    <p:sldId id="319" r:id="rId23"/>
    <p:sldId id="314" r:id="rId24"/>
    <p:sldId id="315" r:id="rId25"/>
    <p:sldId id="316" r:id="rId26"/>
    <p:sldId id="317" r:id="rId27"/>
    <p:sldId id="320" r:id="rId28"/>
    <p:sldId id="321" r:id="rId29"/>
    <p:sldId id="335" r:id="rId30"/>
    <p:sldId id="322" r:id="rId31"/>
    <p:sldId id="336" r:id="rId32"/>
    <p:sldId id="323" r:id="rId33"/>
    <p:sldId id="324" r:id="rId34"/>
    <p:sldId id="325" r:id="rId35"/>
    <p:sldId id="326" r:id="rId36"/>
    <p:sldId id="327" r:id="rId37"/>
    <p:sldId id="337" r:id="rId38"/>
    <p:sldId id="328" r:id="rId39"/>
    <p:sldId id="329" r:id="rId40"/>
    <p:sldId id="330" r:id="rId41"/>
    <p:sldId id="331" r:id="rId42"/>
    <p:sldId id="332" r:id="rId43"/>
    <p:sldId id="333" r:id="rId44"/>
    <p:sldId id="334" r:id="rId45"/>
    <p:sldId id="338" r:id="rId46"/>
    <p:sldId id="340" r:id="rId47"/>
    <p:sldId id="341" r:id="rId48"/>
    <p:sldId id="339" r:id="rId49"/>
    <p:sldId id="342" r:id="rId50"/>
    <p:sldId id="345" r:id="rId51"/>
    <p:sldId id="343" r:id="rId52"/>
    <p:sldId id="347" r:id="rId53"/>
    <p:sldId id="344" r:id="rId54"/>
    <p:sldId id="350" r:id="rId55"/>
    <p:sldId id="353" r:id="rId56"/>
  </p:sldIdLst>
  <p:sldSz cx="12192000" cy="68580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D2E302A-272C-40D0-ABD4-C34BDD68E7B6}" v="2" dt="2020-11-14T14:52:23.317"/>
    <p1510:client id="{2512CE22-AA77-4E38-9AAA-3E51AB83C401}" v="2" dt="2020-11-15T18:25:19.416"/>
    <p1510:client id="{67457818-6F66-477A-90C6-2B81AAE05667}" v="13" dt="2020-12-05T13:19:04.174"/>
    <p1510:client id="{6E516593-CE35-4840-9649-143252632AE2}" v="8" dt="2020-11-13T08:25:36.046"/>
    <p1510:client id="{7C48B03F-57E2-4308-A613-4F627290443E}" v="3" dt="2020-11-15T21:46:15.908"/>
    <p1510:client id="{9A96F078-8C97-42FC-9863-0FD387C0AC01}" v="10" dt="2020-11-12T18:25:23.213"/>
    <p1510:client id="{A847CE78-DAC3-4296-8FD4-D455CAC7649B}" v="1" dt="2020-11-15T20:24:25.924"/>
    <p1510:client id="{CF569E41-FE22-4B6E-A6B2-2936B667628C}" v="15" dt="2020-11-13T21:22:16.738"/>
    <p1510:client id="{F3D8401B-4740-460A-B372-388F8470E926}" v="1" dt="2020-11-15T07:48:42.823"/>
    <p1510:client id="{F56FCA15-2B58-4329-BF4E-8AB5E503B512}" v="1" dt="2020-12-05T14:16:15.77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384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presProps" Target="presProps.xml"/><Relationship Id="rId5" Type="http://schemas.openxmlformats.org/officeDocument/2006/relationships/slide" Target="slides/slide1.xml"/><Relationship Id="rId61" Type="http://schemas.openxmlformats.org/officeDocument/2006/relationships/tableStyles" Target="tableStyle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UQADUS  ABBASI" userId="S::19b-129-se@uitu.edu.pk::36d40423-28a7-40b8-8c37-bab69a41338f" providerId="AD" clId="Web-{6E516593-CE35-4840-9649-143252632AE2}"/>
    <pc:docChg chg="modSld">
      <pc:chgData name="MUQADUS  ABBASI" userId="S::19b-129-se@uitu.edu.pk::36d40423-28a7-40b8-8c37-bab69a41338f" providerId="AD" clId="Web-{6E516593-CE35-4840-9649-143252632AE2}" dt="2020-11-13T08:25:36.046" v="7" actId="1076"/>
      <pc:docMkLst>
        <pc:docMk/>
      </pc:docMkLst>
      <pc:sldChg chg="modSp">
        <pc:chgData name="MUQADUS  ABBASI" userId="S::19b-129-se@uitu.edu.pk::36d40423-28a7-40b8-8c37-bab69a41338f" providerId="AD" clId="Web-{6E516593-CE35-4840-9649-143252632AE2}" dt="2020-11-13T08:12:28.460" v="2" actId="1076"/>
        <pc:sldMkLst>
          <pc:docMk/>
          <pc:sldMk cId="2969878829" sldId="306"/>
        </pc:sldMkLst>
        <pc:picChg chg="mod">
          <ac:chgData name="MUQADUS  ABBASI" userId="S::19b-129-se@uitu.edu.pk::36d40423-28a7-40b8-8c37-bab69a41338f" providerId="AD" clId="Web-{6E516593-CE35-4840-9649-143252632AE2}" dt="2020-11-13T08:12:28.460" v="2" actId="1076"/>
          <ac:picMkLst>
            <pc:docMk/>
            <pc:sldMk cId="2969878829" sldId="306"/>
            <ac:picMk id="32772" creationId="{B7E0F09B-A5A7-4ED4-97CD-AA2E075BD9C2}"/>
          </ac:picMkLst>
        </pc:picChg>
      </pc:sldChg>
      <pc:sldChg chg="modSp">
        <pc:chgData name="MUQADUS  ABBASI" userId="S::19b-129-se@uitu.edu.pk::36d40423-28a7-40b8-8c37-bab69a41338f" providerId="AD" clId="Web-{6E516593-CE35-4840-9649-143252632AE2}" dt="2020-11-13T08:25:36.046" v="7" actId="1076"/>
        <pc:sldMkLst>
          <pc:docMk/>
          <pc:sldMk cId="2871546112" sldId="323"/>
        </pc:sldMkLst>
        <pc:picChg chg="mod">
          <ac:chgData name="MUQADUS  ABBASI" userId="S::19b-129-se@uitu.edu.pk::36d40423-28a7-40b8-8c37-bab69a41338f" providerId="AD" clId="Web-{6E516593-CE35-4840-9649-143252632AE2}" dt="2020-11-13T08:25:36.046" v="7" actId="1076"/>
          <ac:picMkLst>
            <pc:docMk/>
            <pc:sldMk cId="2871546112" sldId="323"/>
            <ac:picMk id="4" creationId="{E26C480B-7DD9-4FA6-9F4C-144678B3231F}"/>
          </ac:picMkLst>
        </pc:picChg>
      </pc:sldChg>
    </pc:docChg>
  </pc:docChgLst>
  <pc:docChgLst>
    <pc:chgData name="MANSOOR  AHMED" userId="S::18b-129-se@uitu.edu.pk::a51d327b-0286-4383-bfb8-1c96cc823ad4" providerId="AD" clId="Web-{F56FCA15-2B58-4329-BF4E-8AB5E503B512}"/>
    <pc:docChg chg="modSld">
      <pc:chgData name="MANSOOR  AHMED" userId="S::18b-129-se@uitu.edu.pk::a51d327b-0286-4383-bfb8-1c96cc823ad4" providerId="AD" clId="Web-{F56FCA15-2B58-4329-BF4E-8AB5E503B512}" dt="2020-12-05T14:16:15.770" v="0" actId="1076"/>
      <pc:docMkLst>
        <pc:docMk/>
      </pc:docMkLst>
      <pc:sldChg chg="modSp">
        <pc:chgData name="MANSOOR  AHMED" userId="S::18b-129-se@uitu.edu.pk::a51d327b-0286-4383-bfb8-1c96cc823ad4" providerId="AD" clId="Web-{F56FCA15-2B58-4329-BF4E-8AB5E503B512}" dt="2020-12-05T14:16:15.770" v="0" actId="1076"/>
        <pc:sldMkLst>
          <pc:docMk/>
          <pc:sldMk cId="1226955748" sldId="309"/>
        </pc:sldMkLst>
        <pc:picChg chg="mod">
          <ac:chgData name="MANSOOR  AHMED" userId="S::18b-129-se@uitu.edu.pk::a51d327b-0286-4383-bfb8-1c96cc823ad4" providerId="AD" clId="Web-{F56FCA15-2B58-4329-BF4E-8AB5E503B512}" dt="2020-12-05T14:16:15.770" v="0" actId="1076"/>
          <ac:picMkLst>
            <pc:docMk/>
            <pc:sldMk cId="1226955748" sldId="309"/>
            <ac:picMk id="3" creationId="{03614C4E-1806-42FC-9592-A0643F32B7A1}"/>
          </ac:picMkLst>
        </pc:picChg>
      </pc:sldChg>
    </pc:docChg>
  </pc:docChgLst>
  <pc:docChgLst>
    <pc:chgData name="MUQADUS  ABBASI" userId="S::19b-129-se@uitu.edu.pk::36d40423-28a7-40b8-8c37-bab69a41338f" providerId="AD" clId="Web-{9A96F078-8C97-42FC-9863-0FD387C0AC01}"/>
    <pc:docChg chg="addSld modSld">
      <pc:chgData name="MUQADUS  ABBASI" userId="S::19b-129-se@uitu.edu.pk::36d40423-28a7-40b8-8c37-bab69a41338f" providerId="AD" clId="Web-{9A96F078-8C97-42FC-9863-0FD387C0AC01}" dt="2020-11-12T18:25:23.213" v="9"/>
      <pc:docMkLst>
        <pc:docMk/>
      </pc:docMkLst>
      <pc:sldChg chg="modSp">
        <pc:chgData name="MUQADUS  ABBASI" userId="S::19b-129-se@uitu.edu.pk::36d40423-28a7-40b8-8c37-bab69a41338f" providerId="AD" clId="Web-{9A96F078-8C97-42FC-9863-0FD387C0AC01}" dt="2020-11-12T17:46:11.669" v="1" actId="1076"/>
        <pc:sldMkLst>
          <pc:docMk/>
          <pc:sldMk cId="2597621399" sldId="294"/>
        </pc:sldMkLst>
        <pc:picChg chg="mod">
          <ac:chgData name="MUQADUS  ABBASI" userId="S::19b-129-se@uitu.edu.pk::36d40423-28a7-40b8-8c37-bab69a41338f" providerId="AD" clId="Web-{9A96F078-8C97-42FC-9863-0FD387C0AC01}" dt="2020-11-12T17:46:11.669" v="1" actId="1076"/>
          <ac:picMkLst>
            <pc:docMk/>
            <pc:sldMk cId="2597621399" sldId="294"/>
            <ac:picMk id="4" creationId="{170964AB-440A-4F5A-A54C-4797FD3C74D4}"/>
          </ac:picMkLst>
        </pc:picChg>
      </pc:sldChg>
      <pc:sldChg chg="addSp modSp">
        <pc:chgData name="MUQADUS  ABBASI" userId="S::19b-129-se@uitu.edu.pk::36d40423-28a7-40b8-8c37-bab69a41338f" providerId="AD" clId="Web-{9A96F078-8C97-42FC-9863-0FD387C0AC01}" dt="2020-11-12T17:48:05.625" v="5"/>
        <pc:sldMkLst>
          <pc:docMk/>
          <pc:sldMk cId="2948418965" sldId="295"/>
        </pc:sldMkLst>
        <pc:picChg chg="mod">
          <ac:chgData name="MUQADUS  ABBASI" userId="S::19b-129-se@uitu.edu.pk::36d40423-28a7-40b8-8c37-bab69a41338f" providerId="AD" clId="Web-{9A96F078-8C97-42FC-9863-0FD387C0AC01}" dt="2020-11-12T17:47:37.250" v="2" actId="14100"/>
          <ac:picMkLst>
            <pc:docMk/>
            <pc:sldMk cId="2948418965" sldId="295"/>
            <ac:picMk id="4" creationId="{C1EF53B8-8428-46EA-848E-FF7A42EEA846}"/>
          </ac:picMkLst>
        </pc:picChg>
        <pc:inkChg chg="add">
          <ac:chgData name="MUQADUS  ABBASI" userId="S::19b-129-se@uitu.edu.pk::36d40423-28a7-40b8-8c37-bab69a41338f" providerId="AD" clId="Web-{9A96F078-8C97-42FC-9863-0FD387C0AC01}" dt="2020-11-12T17:48:02.781" v="3"/>
          <ac:inkMkLst>
            <pc:docMk/>
            <pc:sldMk cId="2948418965" sldId="295"/>
            <ac:inkMk id="2" creationId="{0E26D427-4AA5-490E-A92B-FBF450790683}"/>
          </ac:inkMkLst>
        </pc:inkChg>
        <pc:inkChg chg="add">
          <ac:chgData name="MUQADUS  ABBASI" userId="S::19b-129-se@uitu.edu.pk::36d40423-28a7-40b8-8c37-bab69a41338f" providerId="AD" clId="Web-{9A96F078-8C97-42FC-9863-0FD387C0AC01}" dt="2020-11-12T17:48:02.781" v="4"/>
          <ac:inkMkLst>
            <pc:docMk/>
            <pc:sldMk cId="2948418965" sldId="295"/>
            <ac:inkMk id="3" creationId="{DA2677B8-3FEF-453D-BA49-287160793B92}"/>
          </ac:inkMkLst>
        </pc:inkChg>
        <pc:inkChg chg="add">
          <ac:chgData name="MUQADUS  ABBASI" userId="S::19b-129-se@uitu.edu.pk::36d40423-28a7-40b8-8c37-bab69a41338f" providerId="AD" clId="Web-{9A96F078-8C97-42FC-9863-0FD387C0AC01}" dt="2020-11-12T17:48:05.625" v="5"/>
          <ac:inkMkLst>
            <pc:docMk/>
            <pc:sldMk cId="2948418965" sldId="295"/>
            <ac:inkMk id="5" creationId="{4E8906BF-3668-49C6-A958-E51DE88A959A}"/>
          </ac:inkMkLst>
        </pc:inkChg>
      </pc:sldChg>
      <pc:sldChg chg="addSp">
        <pc:chgData name="MUQADUS  ABBASI" userId="S::19b-129-se@uitu.edu.pk::36d40423-28a7-40b8-8c37-bab69a41338f" providerId="AD" clId="Web-{9A96F078-8C97-42FC-9863-0FD387C0AC01}" dt="2020-11-12T18:25:23.213" v="9"/>
        <pc:sldMkLst>
          <pc:docMk/>
          <pc:sldMk cId="1492154362" sldId="301"/>
        </pc:sldMkLst>
        <pc:inkChg chg="add">
          <ac:chgData name="MUQADUS  ABBASI" userId="S::19b-129-se@uitu.edu.pk::36d40423-28a7-40b8-8c37-bab69a41338f" providerId="AD" clId="Web-{9A96F078-8C97-42FC-9863-0FD387C0AC01}" dt="2020-11-12T18:25:23.213" v="9"/>
          <ac:inkMkLst>
            <pc:docMk/>
            <pc:sldMk cId="1492154362" sldId="301"/>
            <ac:inkMk id="2" creationId="{22033F0C-99F4-434D-9A76-F6BBFEDF7ECB}"/>
          </ac:inkMkLst>
        </pc:inkChg>
      </pc:sldChg>
      <pc:sldChg chg="addSp">
        <pc:chgData name="MUQADUS  ABBASI" userId="S::19b-129-se@uitu.edu.pk::36d40423-28a7-40b8-8c37-bab69a41338f" providerId="AD" clId="Web-{9A96F078-8C97-42FC-9863-0FD387C0AC01}" dt="2020-11-12T18:16:31.559" v="6"/>
        <pc:sldMkLst>
          <pc:docMk/>
          <pc:sldMk cId="995429644" sldId="313"/>
        </pc:sldMkLst>
        <pc:inkChg chg="add">
          <ac:chgData name="MUQADUS  ABBASI" userId="S::19b-129-se@uitu.edu.pk::36d40423-28a7-40b8-8c37-bab69a41338f" providerId="AD" clId="Web-{9A96F078-8C97-42FC-9863-0FD387C0AC01}" dt="2020-11-12T18:16:31.559" v="6"/>
          <ac:inkMkLst>
            <pc:docMk/>
            <pc:sldMk cId="995429644" sldId="313"/>
            <ac:inkMk id="2" creationId="{189CCA0B-70FD-4D45-9808-75B49E4505EA}"/>
          </ac:inkMkLst>
        </pc:inkChg>
      </pc:sldChg>
      <pc:sldChg chg="addSp">
        <pc:chgData name="MUQADUS  ABBASI" userId="S::19b-129-se@uitu.edu.pk::36d40423-28a7-40b8-8c37-bab69a41338f" providerId="AD" clId="Web-{9A96F078-8C97-42FC-9863-0FD387C0AC01}" dt="2020-11-12T18:16:31.575" v="7"/>
        <pc:sldMkLst>
          <pc:docMk/>
          <pc:sldMk cId="1997775737" sldId="335"/>
        </pc:sldMkLst>
        <pc:inkChg chg="add">
          <ac:chgData name="MUQADUS  ABBASI" userId="S::19b-129-se@uitu.edu.pk::36d40423-28a7-40b8-8c37-bab69a41338f" providerId="AD" clId="Web-{9A96F078-8C97-42FC-9863-0FD387C0AC01}" dt="2020-11-12T18:16:31.575" v="7"/>
          <ac:inkMkLst>
            <pc:docMk/>
            <pc:sldMk cId="1997775737" sldId="335"/>
            <ac:inkMk id="4" creationId="{EC6E528D-6E2B-4ADD-A7E7-3213C8B89C22}"/>
          </ac:inkMkLst>
        </pc:inkChg>
      </pc:sldChg>
      <pc:sldChg chg="new">
        <pc:chgData name="MUQADUS  ABBASI" userId="S::19b-129-se@uitu.edu.pk::36d40423-28a7-40b8-8c37-bab69a41338f" providerId="AD" clId="Web-{9A96F078-8C97-42FC-9863-0FD387C0AC01}" dt="2020-11-12T18:16:31.606" v="8"/>
        <pc:sldMkLst>
          <pc:docMk/>
          <pc:sldMk cId="883281178" sldId="354"/>
        </pc:sldMkLst>
      </pc:sldChg>
    </pc:docChg>
  </pc:docChgLst>
  <pc:docChgLst>
    <pc:chgData name="MANSOOR  AHMED" userId="S::18b-129-se@uitu.edu.pk::a51d327b-0286-4383-bfb8-1c96cc823ad4" providerId="AD" clId="Web-{67457818-6F66-477A-90C6-2B81AAE05667}"/>
    <pc:docChg chg="delSld">
      <pc:chgData name="MANSOOR  AHMED" userId="S::18b-129-se@uitu.edu.pk::a51d327b-0286-4383-bfb8-1c96cc823ad4" providerId="AD" clId="Web-{67457818-6F66-477A-90C6-2B81AAE05667}" dt="2020-12-05T13:19:04.174" v="12"/>
      <pc:docMkLst>
        <pc:docMk/>
      </pc:docMkLst>
      <pc:sldChg chg="del">
        <pc:chgData name="MANSOOR  AHMED" userId="S::18b-129-se@uitu.edu.pk::a51d327b-0286-4383-bfb8-1c96cc823ad4" providerId="AD" clId="Web-{67457818-6F66-477A-90C6-2B81AAE05667}" dt="2020-12-05T12:24:46.366" v="1"/>
        <pc:sldMkLst>
          <pc:docMk/>
          <pc:sldMk cId="0" sldId="256"/>
        </pc:sldMkLst>
      </pc:sldChg>
      <pc:sldChg chg="del">
        <pc:chgData name="MANSOOR  AHMED" userId="S::18b-129-se@uitu.edu.pk::a51d327b-0286-4383-bfb8-1c96cc823ad4" providerId="AD" clId="Web-{67457818-6F66-477A-90C6-2B81AAE05667}" dt="2020-12-05T12:24:48.304" v="3"/>
        <pc:sldMkLst>
          <pc:docMk/>
          <pc:sldMk cId="0" sldId="267"/>
        </pc:sldMkLst>
      </pc:sldChg>
      <pc:sldChg chg="del">
        <pc:chgData name="MANSOOR  AHMED" userId="S::18b-129-se@uitu.edu.pk::a51d327b-0286-4383-bfb8-1c96cc823ad4" providerId="AD" clId="Web-{67457818-6F66-477A-90C6-2B81AAE05667}" dt="2020-12-05T13:19:04.174" v="12"/>
        <pc:sldMkLst>
          <pc:docMk/>
          <pc:sldMk cId="2270201945" sldId="286"/>
        </pc:sldMkLst>
      </pc:sldChg>
      <pc:sldChg chg="del">
        <pc:chgData name="MANSOOR  AHMED" userId="S::18b-129-se@uitu.edu.pk::a51d327b-0286-4383-bfb8-1c96cc823ad4" providerId="AD" clId="Web-{67457818-6F66-477A-90C6-2B81AAE05667}" dt="2020-12-05T12:24:57.038" v="9"/>
        <pc:sldMkLst>
          <pc:docMk/>
          <pc:sldMk cId="2109574608" sldId="297"/>
        </pc:sldMkLst>
      </pc:sldChg>
      <pc:sldChg chg="del">
        <pc:chgData name="MANSOOR  AHMED" userId="S::18b-129-se@uitu.edu.pk::a51d327b-0286-4383-bfb8-1c96cc823ad4" providerId="AD" clId="Web-{67457818-6F66-477A-90C6-2B81AAE05667}" dt="2020-12-05T12:24:45.632" v="0"/>
        <pc:sldMkLst>
          <pc:docMk/>
          <pc:sldMk cId="1715113502" sldId="298"/>
        </pc:sldMkLst>
      </pc:sldChg>
      <pc:sldChg chg="del">
        <pc:chgData name="MANSOOR  AHMED" userId="S::18b-129-se@uitu.edu.pk::a51d327b-0286-4383-bfb8-1c96cc823ad4" providerId="AD" clId="Web-{67457818-6F66-477A-90C6-2B81AAE05667}" dt="2020-12-05T12:24:47.288" v="2"/>
        <pc:sldMkLst>
          <pc:docMk/>
          <pc:sldMk cId="663985773" sldId="299"/>
        </pc:sldMkLst>
      </pc:sldChg>
      <pc:sldChg chg="del">
        <pc:chgData name="MANSOOR  AHMED" userId="S::18b-129-se@uitu.edu.pk::a51d327b-0286-4383-bfb8-1c96cc823ad4" providerId="AD" clId="Web-{67457818-6F66-477A-90C6-2B81AAE05667}" dt="2020-12-05T12:24:49.851" v="4"/>
        <pc:sldMkLst>
          <pc:docMk/>
          <pc:sldMk cId="2897040865" sldId="300"/>
        </pc:sldMkLst>
      </pc:sldChg>
      <pc:sldChg chg="del">
        <pc:chgData name="MANSOOR  AHMED" userId="S::18b-129-se@uitu.edu.pk::a51d327b-0286-4383-bfb8-1c96cc823ad4" providerId="AD" clId="Web-{67457818-6F66-477A-90C6-2B81AAE05667}" dt="2020-12-05T12:24:50.085" v="5"/>
        <pc:sldMkLst>
          <pc:docMk/>
          <pc:sldMk cId="1492154362" sldId="301"/>
        </pc:sldMkLst>
      </pc:sldChg>
      <pc:sldChg chg="del">
        <pc:chgData name="MANSOOR  AHMED" userId="S::18b-129-se@uitu.edu.pk::a51d327b-0286-4383-bfb8-1c96cc823ad4" providerId="AD" clId="Web-{67457818-6F66-477A-90C6-2B81AAE05667}" dt="2020-12-05T12:24:51.351" v="6"/>
        <pc:sldMkLst>
          <pc:docMk/>
          <pc:sldMk cId="301137876" sldId="302"/>
        </pc:sldMkLst>
      </pc:sldChg>
      <pc:sldChg chg="del">
        <pc:chgData name="MANSOOR  AHMED" userId="S::18b-129-se@uitu.edu.pk::a51d327b-0286-4383-bfb8-1c96cc823ad4" providerId="AD" clId="Web-{67457818-6F66-477A-90C6-2B81AAE05667}" dt="2020-12-05T12:24:56.069" v="8"/>
        <pc:sldMkLst>
          <pc:docMk/>
          <pc:sldMk cId="90328841" sldId="303"/>
        </pc:sldMkLst>
      </pc:sldChg>
      <pc:sldChg chg="del">
        <pc:chgData name="MANSOOR  AHMED" userId="S::18b-129-se@uitu.edu.pk::a51d327b-0286-4383-bfb8-1c96cc823ad4" providerId="AD" clId="Web-{67457818-6F66-477A-90C6-2B81AAE05667}" dt="2020-12-05T12:24:52.413" v="7"/>
        <pc:sldMkLst>
          <pc:docMk/>
          <pc:sldMk cId="1767612766" sldId="304"/>
        </pc:sldMkLst>
      </pc:sldChg>
      <pc:sldChg chg="del">
        <pc:chgData name="MANSOOR  AHMED" userId="S::18b-129-se@uitu.edu.pk::a51d327b-0286-4383-bfb8-1c96cc823ad4" providerId="AD" clId="Web-{67457818-6F66-477A-90C6-2B81AAE05667}" dt="2020-12-05T12:24:58.991" v="10"/>
        <pc:sldMkLst>
          <pc:docMk/>
          <pc:sldMk cId="2969878829" sldId="306"/>
        </pc:sldMkLst>
      </pc:sldChg>
      <pc:sldChg chg="del">
        <pc:chgData name="MANSOOR  AHMED" userId="S::18b-129-se@uitu.edu.pk::a51d327b-0286-4383-bfb8-1c96cc823ad4" providerId="AD" clId="Web-{67457818-6F66-477A-90C6-2B81AAE05667}" dt="2020-12-05T12:25:01.866" v="11"/>
        <pc:sldMkLst>
          <pc:docMk/>
          <pc:sldMk cId="3485071546" sldId="311"/>
        </pc:sldMkLst>
      </pc:sldChg>
    </pc:docChg>
  </pc:docChgLst>
  <pc:docChgLst>
    <pc:chgData name="SAWERA" userId="S::19b-134-se@uitu.edu.pk::2108d361-b6db-4cf0-97ce-3281a4fe8ae1" providerId="AD" clId="Web-{1D2E302A-272C-40D0-ABD4-C34BDD68E7B6}"/>
    <pc:docChg chg="modSld">
      <pc:chgData name="SAWERA" userId="S::19b-134-se@uitu.edu.pk::2108d361-b6db-4cf0-97ce-3281a4fe8ae1" providerId="AD" clId="Web-{1D2E302A-272C-40D0-ABD4-C34BDD68E7B6}" dt="2020-11-14T14:52:23.317" v="1" actId="1076"/>
      <pc:docMkLst>
        <pc:docMk/>
      </pc:docMkLst>
      <pc:sldChg chg="modSp">
        <pc:chgData name="SAWERA" userId="S::19b-134-se@uitu.edu.pk::2108d361-b6db-4cf0-97ce-3281a4fe8ae1" providerId="AD" clId="Web-{1D2E302A-272C-40D0-ABD4-C34BDD68E7B6}" dt="2020-11-14T14:52:23.317" v="1" actId="1076"/>
        <pc:sldMkLst>
          <pc:docMk/>
          <pc:sldMk cId="301137876" sldId="302"/>
        </pc:sldMkLst>
        <pc:picChg chg="mod">
          <ac:chgData name="SAWERA" userId="S::19b-134-se@uitu.edu.pk::2108d361-b6db-4cf0-97ce-3281a4fe8ae1" providerId="AD" clId="Web-{1D2E302A-272C-40D0-ABD4-C34BDD68E7B6}" dt="2020-11-14T14:52:23.317" v="1" actId="1076"/>
          <ac:picMkLst>
            <pc:docMk/>
            <pc:sldMk cId="301137876" sldId="302"/>
            <ac:picMk id="2" creationId="{1FBDD7B2-3593-4299-9E69-980BD17F8878}"/>
          </ac:picMkLst>
        </pc:picChg>
      </pc:sldChg>
    </pc:docChg>
  </pc:docChgLst>
  <pc:docChgLst>
    <pc:chgData name="TUROOB  IDREES" userId="S::19b-079-se@uitu.edu.pk::8bce1cdd-602c-4967-9b0d-703f8b37c6d2" providerId="AD" clId="Web-{7C48B03F-57E2-4308-A613-4F627290443E}"/>
    <pc:docChg chg="modSld">
      <pc:chgData name="TUROOB  IDREES" userId="S::19b-079-se@uitu.edu.pk::8bce1cdd-602c-4967-9b0d-703f8b37c6d2" providerId="AD" clId="Web-{7C48B03F-57E2-4308-A613-4F627290443E}" dt="2020-11-15T21:46:15.908" v="2"/>
      <pc:docMkLst>
        <pc:docMk/>
      </pc:docMkLst>
      <pc:sldChg chg="delSp">
        <pc:chgData name="TUROOB  IDREES" userId="S::19b-079-se@uitu.edu.pk::8bce1cdd-602c-4967-9b0d-703f8b37c6d2" providerId="AD" clId="Web-{7C48B03F-57E2-4308-A613-4F627290443E}" dt="2020-11-15T21:46:15.908" v="2"/>
        <pc:sldMkLst>
          <pc:docMk/>
          <pc:sldMk cId="2948418965" sldId="295"/>
        </pc:sldMkLst>
        <pc:inkChg chg="del">
          <ac:chgData name="TUROOB  IDREES" userId="S::19b-079-se@uitu.edu.pk::8bce1cdd-602c-4967-9b0d-703f8b37c6d2" providerId="AD" clId="Web-{7C48B03F-57E2-4308-A613-4F627290443E}" dt="2020-11-15T21:46:07.486" v="0"/>
          <ac:inkMkLst>
            <pc:docMk/>
            <pc:sldMk cId="2948418965" sldId="295"/>
            <ac:inkMk id="2" creationId="{0E26D427-4AA5-490E-A92B-FBF450790683}"/>
          </ac:inkMkLst>
        </pc:inkChg>
        <pc:inkChg chg="del">
          <ac:chgData name="TUROOB  IDREES" userId="S::19b-079-se@uitu.edu.pk::8bce1cdd-602c-4967-9b0d-703f8b37c6d2" providerId="AD" clId="Web-{7C48B03F-57E2-4308-A613-4F627290443E}" dt="2020-11-15T21:46:11.470" v="1"/>
          <ac:inkMkLst>
            <pc:docMk/>
            <pc:sldMk cId="2948418965" sldId="295"/>
            <ac:inkMk id="3" creationId="{DA2677B8-3FEF-453D-BA49-287160793B92}"/>
          </ac:inkMkLst>
        </pc:inkChg>
        <pc:inkChg chg="del">
          <ac:chgData name="TUROOB  IDREES" userId="S::19b-079-se@uitu.edu.pk::8bce1cdd-602c-4967-9b0d-703f8b37c6d2" providerId="AD" clId="Web-{7C48B03F-57E2-4308-A613-4F627290443E}" dt="2020-11-15T21:46:15.908" v="2"/>
          <ac:inkMkLst>
            <pc:docMk/>
            <pc:sldMk cId="2948418965" sldId="295"/>
            <ac:inkMk id="5" creationId="{4E8906BF-3668-49C6-A958-E51DE88A959A}"/>
          </ac:inkMkLst>
        </pc:inkChg>
      </pc:sldChg>
    </pc:docChg>
  </pc:docChgLst>
  <pc:docChgLst>
    <pc:chgData name="SAWERA" userId="S::19b-134-se@uitu.edu.pk::2108d361-b6db-4cf0-97ce-3281a4fe8ae1" providerId="AD" clId="Web-{CF569E41-FE22-4B6E-A6B2-2936B667628C}"/>
    <pc:docChg chg="modSld sldOrd">
      <pc:chgData name="SAWERA" userId="S::19b-134-se@uitu.edu.pk::2108d361-b6db-4cf0-97ce-3281a4fe8ae1" providerId="AD" clId="Web-{CF569E41-FE22-4B6E-A6B2-2936B667628C}" dt="2020-11-13T21:22:16.738" v="14" actId="1076"/>
      <pc:docMkLst>
        <pc:docMk/>
      </pc:docMkLst>
      <pc:sldChg chg="ord">
        <pc:chgData name="SAWERA" userId="S::19b-134-se@uitu.edu.pk::2108d361-b6db-4cf0-97ce-3281a4fe8ae1" providerId="AD" clId="Web-{CF569E41-FE22-4B6E-A6B2-2936B667628C}" dt="2020-11-13T12:02:39.482" v="0"/>
        <pc:sldMkLst>
          <pc:docMk/>
          <pc:sldMk cId="2270201945" sldId="286"/>
        </pc:sldMkLst>
      </pc:sldChg>
      <pc:sldChg chg="modSp">
        <pc:chgData name="SAWERA" userId="S::19b-134-se@uitu.edu.pk::2108d361-b6db-4cf0-97ce-3281a4fe8ae1" providerId="AD" clId="Web-{CF569E41-FE22-4B6E-A6B2-2936B667628C}" dt="2020-11-13T13:52:51.984" v="3" actId="1076"/>
        <pc:sldMkLst>
          <pc:docMk/>
          <pc:sldMk cId="2109574608" sldId="297"/>
        </pc:sldMkLst>
        <pc:picChg chg="mod">
          <ac:chgData name="SAWERA" userId="S::19b-134-se@uitu.edu.pk::2108d361-b6db-4cf0-97ce-3281a4fe8ae1" providerId="AD" clId="Web-{CF569E41-FE22-4B6E-A6B2-2936B667628C}" dt="2020-11-13T13:52:51.984" v="3" actId="1076"/>
          <ac:picMkLst>
            <pc:docMk/>
            <pc:sldMk cId="2109574608" sldId="297"/>
            <ac:picMk id="3" creationId="{AB48761E-4E2B-4F0A-BE28-A2F6B14CE873}"/>
          </ac:picMkLst>
        </pc:picChg>
      </pc:sldChg>
      <pc:sldChg chg="modSp">
        <pc:chgData name="SAWERA" userId="S::19b-134-se@uitu.edu.pk::2108d361-b6db-4cf0-97ce-3281a4fe8ae1" providerId="AD" clId="Web-{CF569E41-FE22-4B6E-A6B2-2936B667628C}" dt="2020-11-13T21:22:16.738" v="14" actId="1076"/>
        <pc:sldMkLst>
          <pc:docMk/>
          <pc:sldMk cId="1715113502" sldId="298"/>
        </pc:sldMkLst>
        <pc:picChg chg="mod">
          <ac:chgData name="SAWERA" userId="S::19b-134-se@uitu.edu.pk::2108d361-b6db-4cf0-97ce-3281a4fe8ae1" providerId="AD" clId="Web-{CF569E41-FE22-4B6E-A6B2-2936B667628C}" dt="2020-11-13T21:22:16.738" v="14" actId="1076"/>
          <ac:picMkLst>
            <pc:docMk/>
            <pc:sldMk cId="1715113502" sldId="298"/>
            <ac:picMk id="5" creationId="{1E89C0FF-4FDC-4C5A-B104-26942C5822AE}"/>
          </ac:picMkLst>
        </pc:picChg>
      </pc:sldChg>
    </pc:docChg>
  </pc:docChgLst>
  <pc:docChgLst>
    <pc:chgData name="SAWERA" userId="S::19b-134-se@uitu.edu.pk::2108d361-b6db-4cf0-97ce-3281a4fe8ae1" providerId="AD" clId="Web-{2512CE22-AA77-4E38-9AAA-3E51AB83C401}"/>
    <pc:docChg chg="modSld">
      <pc:chgData name="SAWERA" userId="S::19b-134-se@uitu.edu.pk::2108d361-b6db-4cf0-97ce-3281a4fe8ae1" providerId="AD" clId="Web-{2512CE22-AA77-4E38-9AAA-3E51AB83C401}" dt="2020-11-15T18:25:19.416" v="1" actId="1076"/>
      <pc:docMkLst>
        <pc:docMk/>
      </pc:docMkLst>
      <pc:sldChg chg="modSp">
        <pc:chgData name="SAWERA" userId="S::19b-134-se@uitu.edu.pk::2108d361-b6db-4cf0-97ce-3281a4fe8ae1" providerId="AD" clId="Web-{2512CE22-AA77-4E38-9AAA-3E51AB83C401}" dt="2020-11-15T18:25:19.416" v="1" actId="1076"/>
        <pc:sldMkLst>
          <pc:docMk/>
          <pc:sldMk cId="2871546112" sldId="323"/>
        </pc:sldMkLst>
        <pc:picChg chg="mod">
          <ac:chgData name="SAWERA" userId="S::19b-134-se@uitu.edu.pk::2108d361-b6db-4cf0-97ce-3281a4fe8ae1" providerId="AD" clId="Web-{2512CE22-AA77-4E38-9AAA-3E51AB83C401}" dt="2020-11-15T18:25:19.416" v="1" actId="1076"/>
          <ac:picMkLst>
            <pc:docMk/>
            <pc:sldMk cId="2871546112" sldId="323"/>
            <ac:picMk id="4" creationId="{E26C480B-7DD9-4FA6-9F4C-144678B3231F}"/>
          </ac:picMkLst>
        </pc:picChg>
      </pc:sldChg>
    </pc:docChg>
  </pc:docChgLst>
  <pc:docChgLst>
    <pc:chgData name="WAJID  KHAN" userId="S::19b-109-se@uitu.edu.pk::2f09dfd4-938d-4ee3-9168-67df52b0399a" providerId="AD" clId="Web-{A847CE78-DAC3-4296-8FD4-D455CAC7649B}"/>
    <pc:docChg chg="addSld">
      <pc:chgData name="WAJID  KHAN" userId="S::19b-109-se@uitu.edu.pk::2f09dfd4-938d-4ee3-9168-67df52b0399a" providerId="AD" clId="Web-{A847CE78-DAC3-4296-8FD4-D455CAC7649B}" dt="2020-11-15T20:24:25.924" v="0"/>
      <pc:docMkLst>
        <pc:docMk/>
      </pc:docMkLst>
      <pc:sldChg chg="new">
        <pc:chgData name="WAJID  KHAN" userId="S::19b-109-se@uitu.edu.pk::2f09dfd4-938d-4ee3-9168-67df52b0399a" providerId="AD" clId="Web-{A847CE78-DAC3-4296-8FD4-D455CAC7649B}" dt="2020-11-15T20:24:25.924" v="0"/>
        <pc:sldMkLst>
          <pc:docMk/>
          <pc:sldMk cId="82027000" sldId="355"/>
        </pc:sldMkLst>
      </pc:sldChg>
    </pc:docChg>
  </pc:docChgLst>
  <pc:docChgLst>
    <pc:chgData name="SHEREEN  FARUQI" userId="S::19b-094-se@uitu.edu.pk::5607cbb8-376a-48b5-b50e-a26c5c926cae" providerId="AD" clId="Web-{F3D8401B-4740-460A-B372-388F8470E926}"/>
    <pc:docChg chg="delSld">
      <pc:chgData name="SHEREEN  FARUQI" userId="S::19b-094-se@uitu.edu.pk::5607cbb8-376a-48b5-b50e-a26c5c926cae" providerId="AD" clId="Web-{F3D8401B-4740-460A-B372-388F8470E926}" dt="2020-11-15T07:48:42.823" v="0"/>
      <pc:docMkLst>
        <pc:docMk/>
      </pc:docMkLst>
      <pc:sldChg chg="del">
        <pc:chgData name="SHEREEN  FARUQI" userId="S::19b-094-se@uitu.edu.pk::5607cbb8-376a-48b5-b50e-a26c5c926cae" providerId="AD" clId="Web-{F3D8401B-4740-460A-B372-388F8470E926}" dt="2020-11-15T07:48:42.823" v="0"/>
        <pc:sldMkLst>
          <pc:docMk/>
          <pc:sldMk cId="2223770748" sldId="351"/>
        </pc:sldMkLst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3T08:09:45.95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2566 7964 16383 0 0,'0'0'-16383'0'0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13T08:09:46.50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13070 8043 16383 0 0,'0'0'-16383'0'0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2637E1-54B5-463D-AD77-C3C566A73999}" type="datetimeFigureOut">
              <a:rPr lang="en-US" smtClean="0"/>
              <a:t>12/5/2020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248606-27B0-4FB6-ADC5-7467ED5C30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5112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248606-27B0-4FB6-ADC5-7467ED5C3026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4471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42A19DC6-040B-47A6-989F-2BF29F77614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CCF2CB31-13C4-43BF-BB7B-EC3A91173A1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EA638DCC-9233-43BE-9914-06AFAE0D9BD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277AD11-AB3F-4927-8ACF-CBDABA4B9F4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202571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B89CA86D-E595-4A75-B268-B323CD6C20C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560135F0-3608-431E-B0E6-F212A4257D4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2CAA080C-EC3C-4B7C-A6FC-C45B4C5EF84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73B61A1-A6ED-4573-8432-D9E82228864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503269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6D83D0C7-E2A1-4CBA-83BC-5E561E31EFC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638F440A-8F27-4910-8D58-C2A25B778EB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8F9325F4-0A44-4146-ACFB-2194D5368ED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0DC62C7-7963-4068-A0AC-AA368F42213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63501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6501B4-840F-45ED-8915-A5399005386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8689F89-EC79-42E9-A575-B9FE35942B1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F9E42A2-C6CE-4C60-8DB6-F0B98DB6E37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95F6B84-FC88-43EE-90FB-01CAF117AE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243279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91641E23-4ACA-40B3-AE26-83A2EF06F77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1B6CAE00-AADF-4DAF-9421-B276B2C2B6E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77A1F0E7-3E08-47D9-A3A2-EFC3B8E94C3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9DEB78E-F014-4D12-BD99-62DE778B071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844365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92D98AA4-DD41-4ADF-B513-3592EB9125B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982144C2-FD20-47ED-9B56-135AF1331C0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90BE2929-924F-44DA-9E1B-E72A2C166E9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69FF82B-FFAA-4E0E-9672-9AE44F1FCB5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223625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8430C66-70FE-4D3F-AB85-4436514A836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6F293D-C312-4A46-985D-61544E38D01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44F3715-66A7-441E-95C9-5D3D7CA83B1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F9EF9EE-A62D-4043-9D9F-E4922DAD4EA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833875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AB6120DC-C7A8-4A7E-B9D1-0F4886CE723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85B2BD3A-5723-4047-81F1-A0D8608014B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C15FDD7B-105C-4BEB-B334-6C8B960C4C1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2565887-6CF4-4C5F-944C-7B7F379DA9E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652972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47ED0984-A371-4788-9A05-89946A00D5F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DA6CD17D-6830-4BA9-97C5-56031F7D460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DC672BB1-80DA-4D55-8CDF-3C357D348A9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B31DA38-4DC2-4F70-8E8C-6508047B5B5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399401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A1E41FC9-7615-438F-971A-AD0B8F010CC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C7747580-C9CC-4B7A-B761-BB05571CBA2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2C5B61EE-B7ED-424F-BE1C-1E2741B8A6D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E2792D1-C6A3-44B0-946A-039D6362A51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59430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CD1C988-E8E3-49CA-BA54-6186092ACCF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DFEE393-DF9E-40E9-9BA4-C583E9F8D04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60E64E7-EE29-44D8-93C5-01B609F8A29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2D22802-E435-4F13-A6D2-4FA3419B108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976339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DA81E87-9E4F-4DDC-9377-A2585DDF34B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C741B20-B296-4D27-B6BF-EF87570BFFB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257C92F-5EC1-49FB-99AC-F5A22160BD5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E477828-522D-420E-B26F-43D93028DD6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101077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91BD85FC-F12D-4914-B82B-82AA9404EA6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5123" name="Rectangle 3">
            <a:extLst>
              <a:ext uri="{FF2B5EF4-FFF2-40B4-BE49-F238E27FC236}">
                <a16:creationId xmlns:a16="http://schemas.microsoft.com/office/drawing/2014/main" id="{FE23178B-CA3F-400F-A5B3-16292BB7391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B5DECA62-87A1-4E37-950A-466EF4802ADE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smtClean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F57F7080-81DA-4D52-AF53-51385A1AF8D8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smtClean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0504321D-F146-4403-8A53-ECE204E2383D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58B5B033-659D-4D47-8C26-35D1DF0EE07B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1.png"/><Relationship Id="rId7" Type="http://schemas.microsoft.com/office/2007/relationships/hdphoto" Target="../media/hdphoto3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microsoft.com/office/2007/relationships/hdphoto" Target="../media/hdphoto2.wdp"/><Relationship Id="rId10" Type="http://schemas.openxmlformats.org/officeDocument/2006/relationships/image" Target="../media/image15.png"/><Relationship Id="rId4" Type="http://schemas.openxmlformats.org/officeDocument/2006/relationships/image" Target="../media/image12.png"/><Relationship Id="rId9" Type="http://schemas.microsoft.com/office/2007/relationships/hdphoto" Target="../media/hdphoto4.wdp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29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microsoft.com/office/2007/relationships/hdphoto" Target="../media/hdphoto6.wdp"/><Relationship Id="rId5" Type="http://schemas.openxmlformats.org/officeDocument/2006/relationships/image" Target="../media/image28.png"/><Relationship Id="rId4" Type="http://schemas.microsoft.com/office/2007/relationships/hdphoto" Target="../media/hdphoto5.wdp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microsoft.com/office/2007/relationships/hdphoto" Target="../media/hdphoto8.wdp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11" Type="http://schemas.openxmlformats.org/officeDocument/2006/relationships/image" Target="../media/image56.png"/><Relationship Id="rId5" Type="http://schemas.openxmlformats.org/officeDocument/2006/relationships/image" Target="../media/image51.png"/><Relationship Id="rId10" Type="http://schemas.openxmlformats.org/officeDocument/2006/relationships/image" Target="../media/image55.png"/><Relationship Id="rId4" Type="http://schemas.openxmlformats.org/officeDocument/2006/relationships/image" Target="../media/image50.png"/><Relationship Id="rId9" Type="http://schemas.openxmlformats.org/officeDocument/2006/relationships/image" Target="../media/image54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10" Type="http://schemas.openxmlformats.org/officeDocument/2006/relationships/image" Target="../media/image67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75.png"/><Relationship Id="rId7" Type="http://schemas.microsoft.com/office/2007/relationships/hdphoto" Target="../media/hdphoto9.wdp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11" Type="http://schemas.microsoft.com/office/2007/relationships/hdphoto" Target="../media/hdphoto11.wdp"/><Relationship Id="rId5" Type="http://schemas.openxmlformats.org/officeDocument/2006/relationships/image" Target="../media/image69.png"/><Relationship Id="rId10" Type="http://schemas.openxmlformats.org/officeDocument/2006/relationships/image" Target="../media/image79.png"/><Relationship Id="rId4" Type="http://schemas.openxmlformats.org/officeDocument/2006/relationships/image" Target="../media/image76.png"/><Relationship Id="rId9" Type="http://schemas.microsoft.com/office/2007/relationships/hdphoto" Target="../media/hdphoto10.wdp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C29094-CACC-4290-8045-434481DD8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Right hand Rule for 3D axis</a:t>
            </a:r>
          </a:p>
        </p:txBody>
      </p:sp>
      <p:pic>
        <p:nvPicPr>
          <p:cNvPr id="47106" name="Picture 2" descr="STPM Further Mathematics T: 12.1 – 3D Vectors">
            <a:extLst>
              <a:ext uri="{FF2B5EF4-FFF2-40B4-BE49-F238E27FC236}">
                <a16:creationId xmlns:a16="http://schemas.microsoft.com/office/drawing/2014/main" id="{09802CE3-7DFE-4C04-AAEE-0759D310F6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1524000"/>
            <a:ext cx="6019800" cy="4523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53146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 descr="Calculus 3: Graphing in 3-D Basic Shapes (6 of 9) The Equation of ...">
            <a:extLst>
              <a:ext uri="{FF2B5EF4-FFF2-40B4-BE49-F238E27FC236}">
                <a16:creationId xmlns:a16="http://schemas.microsoft.com/office/drawing/2014/main" id="{4CD88CF3-1326-42C8-9773-D551875A8C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2467" y="0"/>
            <a:ext cx="9135533" cy="685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71282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49418C0-4BB1-417F-AFEC-E5ADCAFB3E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24000" y="0"/>
            <a:ext cx="7466818" cy="2590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4FF9711-434B-4ADA-A8FB-48D96EEC7199}"/>
              </a:ext>
            </a:extLst>
          </p:cNvPr>
          <p:cNvSpPr txBox="1"/>
          <p:nvPr/>
        </p:nvSpPr>
        <p:spPr>
          <a:xfrm>
            <a:off x="1526822" y="2514600"/>
            <a:ext cx="50177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(b) </a:t>
            </a:r>
            <a:r>
              <a:rPr lang="en-US" u="sng"/>
              <a:t>Solution </a:t>
            </a:r>
          </a:p>
          <a:p>
            <a:endParaRPr lang="en-US" u="sng"/>
          </a:p>
          <a:p>
            <a:r>
              <a:rPr lang="en-US"/>
              <a:t>     Let L1 and L2 meet at same point (x</a:t>
            </a:r>
            <a:r>
              <a:rPr lang="en-US" baseline="-25000"/>
              <a:t>o</a:t>
            </a:r>
            <a:r>
              <a:rPr lang="en-US"/>
              <a:t> ,y</a:t>
            </a:r>
            <a:r>
              <a:rPr lang="en-US" baseline="-25000"/>
              <a:t>o</a:t>
            </a:r>
            <a:r>
              <a:rPr lang="en-US"/>
              <a:t> ,z</a:t>
            </a:r>
            <a:r>
              <a:rPr lang="en-US" baseline="-25000"/>
              <a:t>o</a:t>
            </a:r>
            <a:r>
              <a:rPr lang="en-US"/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98BCB1-08F9-49F1-B2F5-B93E48BFFEB5}"/>
              </a:ext>
            </a:extLst>
          </p:cNvPr>
          <p:cNvSpPr txBox="1"/>
          <p:nvPr/>
        </p:nvSpPr>
        <p:spPr>
          <a:xfrm>
            <a:off x="1752601" y="3429001"/>
            <a:ext cx="44246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/>
              <a:t>1+ 4t = 2 + 8t </a:t>
            </a:r>
            <a:r>
              <a:rPr lang="en-US" sz="3200" b="1"/>
              <a:t>→</a:t>
            </a:r>
            <a:r>
              <a:rPr lang="en-US" sz="3200"/>
              <a:t> t =-1/4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8B38E1-78D7-4A1F-835E-1443D760CFD5}"/>
              </a:ext>
            </a:extLst>
          </p:cNvPr>
          <p:cNvSpPr txBox="1"/>
          <p:nvPr/>
        </p:nvSpPr>
        <p:spPr>
          <a:xfrm>
            <a:off x="1784232" y="3987226"/>
            <a:ext cx="40799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/>
              <a:t>5 - 4t = 4 - 3t  </a:t>
            </a:r>
            <a:r>
              <a:rPr lang="en-US" sz="3200" b="1"/>
              <a:t>→</a:t>
            </a:r>
            <a:r>
              <a:rPr lang="en-US" sz="3200"/>
              <a:t> t = 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78D01C-1281-421B-BDD8-6FA5816D570B}"/>
              </a:ext>
            </a:extLst>
          </p:cNvPr>
          <p:cNvSpPr txBox="1"/>
          <p:nvPr/>
        </p:nvSpPr>
        <p:spPr>
          <a:xfrm>
            <a:off x="1784232" y="4520626"/>
            <a:ext cx="40831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/>
              <a:t>-1+5t = 5 + t   → t = 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A19B06-B970-4AF2-9D9A-7A46F5441149}"/>
              </a:ext>
            </a:extLst>
          </p:cNvPr>
          <p:cNvSpPr txBox="1"/>
          <p:nvPr/>
        </p:nvSpPr>
        <p:spPr>
          <a:xfrm>
            <a:off x="1752600" y="5212140"/>
            <a:ext cx="8458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/>
              <a:t>Since from above equations we have different values of t therefore line do not meet at any point</a:t>
            </a:r>
          </a:p>
        </p:txBody>
      </p:sp>
    </p:spTree>
    <p:extLst>
      <p:ext uri="{BB962C8B-B14F-4D97-AF65-F5344CB8AC3E}">
        <p14:creationId xmlns:p14="http://schemas.microsoft.com/office/powerpoint/2010/main" val="3413937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F79C335-3421-442B-9F6D-4FD8CE7F09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8933793" cy="1295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DE0FC0C-483A-485C-A9D8-47708BF193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997" t="55800" r="22890"/>
          <a:stretch/>
        </p:blipFill>
        <p:spPr>
          <a:xfrm>
            <a:off x="3733800" y="1272823"/>
            <a:ext cx="5627186" cy="7140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702A559-62E6-468B-B310-DF5B3A6BA7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26486" y="1986845"/>
            <a:ext cx="8431306" cy="838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33741F5-B788-4FEF-A189-703640F74B9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81200" y="2844802"/>
            <a:ext cx="8248976" cy="10413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2C37E72-58E9-4ABB-8246-199F6C1DE7D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5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82886" y="3905956"/>
            <a:ext cx="9127068" cy="5544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4077DF7-31A5-476F-9C8C-51F79CCEC84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66415" y="4614333"/>
            <a:ext cx="2954755" cy="926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06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53E9205-127D-48C8-BB1A-A06B703B01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999" y="0"/>
            <a:ext cx="9096076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2825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alf Frame 5">
            <a:extLst>
              <a:ext uri="{FF2B5EF4-FFF2-40B4-BE49-F238E27FC236}">
                <a16:creationId xmlns:a16="http://schemas.microsoft.com/office/drawing/2014/main" id="{5EFF985E-4522-4E01-AAF5-90EC5B4120A6}"/>
              </a:ext>
            </a:extLst>
          </p:cNvPr>
          <p:cNvSpPr/>
          <p:nvPr/>
        </p:nvSpPr>
        <p:spPr>
          <a:xfrm>
            <a:off x="1524000" y="1"/>
            <a:ext cx="3124200" cy="1312863"/>
          </a:xfrm>
          <a:prstGeom prst="halfFram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Half Frame 6">
            <a:extLst>
              <a:ext uri="{FF2B5EF4-FFF2-40B4-BE49-F238E27FC236}">
                <a16:creationId xmlns:a16="http://schemas.microsoft.com/office/drawing/2014/main" id="{E9F5A088-7B57-4304-A17E-3FF0BE93049E}"/>
              </a:ext>
            </a:extLst>
          </p:cNvPr>
          <p:cNvSpPr/>
          <p:nvPr/>
        </p:nvSpPr>
        <p:spPr>
          <a:xfrm rot="10800000">
            <a:off x="7543800" y="5545137"/>
            <a:ext cx="3124200" cy="1312863"/>
          </a:xfrm>
          <a:prstGeom prst="halfFram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5394C81-1FBE-4EB3-9A8D-E14AD3BAC5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200" y="1"/>
            <a:ext cx="1524000" cy="37147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BCB2942-979A-4A38-B070-FB81BE4D1D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5298" y="533400"/>
            <a:ext cx="5670903" cy="5657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6124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alf Frame 5">
            <a:extLst>
              <a:ext uri="{FF2B5EF4-FFF2-40B4-BE49-F238E27FC236}">
                <a16:creationId xmlns:a16="http://schemas.microsoft.com/office/drawing/2014/main" id="{5EFF985E-4522-4E01-AAF5-90EC5B4120A6}"/>
              </a:ext>
            </a:extLst>
          </p:cNvPr>
          <p:cNvSpPr/>
          <p:nvPr/>
        </p:nvSpPr>
        <p:spPr>
          <a:xfrm>
            <a:off x="1524000" y="1"/>
            <a:ext cx="3124200" cy="1312863"/>
          </a:xfrm>
          <a:prstGeom prst="halfFram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Half Frame 6">
            <a:extLst>
              <a:ext uri="{FF2B5EF4-FFF2-40B4-BE49-F238E27FC236}">
                <a16:creationId xmlns:a16="http://schemas.microsoft.com/office/drawing/2014/main" id="{E9F5A088-7B57-4304-A17E-3FF0BE93049E}"/>
              </a:ext>
            </a:extLst>
          </p:cNvPr>
          <p:cNvSpPr/>
          <p:nvPr/>
        </p:nvSpPr>
        <p:spPr>
          <a:xfrm rot="10800000">
            <a:off x="7543800" y="5545137"/>
            <a:ext cx="3124200" cy="1312863"/>
          </a:xfrm>
          <a:prstGeom prst="halfFram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9431C7A-82A4-46F3-82F2-2F02DC110B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7956" y="1"/>
            <a:ext cx="1524000" cy="37147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3614C4E-1806-42FC-9592-A0643F32B7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6559" y="1114425"/>
            <a:ext cx="5640705" cy="586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9557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alf Frame 5">
            <a:extLst>
              <a:ext uri="{FF2B5EF4-FFF2-40B4-BE49-F238E27FC236}">
                <a16:creationId xmlns:a16="http://schemas.microsoft.com/office/drawing/2014/main" id="{5EFF985E-4522-4E01-AAF5-90EC5B4120A6}"/>
              </a:ext>
            </a:extLst>
          </p:cNvPr>
          <p:cNvSpPr/>
          <p:nvPr/>
        </p:nvSpPr>
        <p:spPr>
          <a:xfrm>
            <a:off x="1524000" y="1"/>
            <a:ext cx="3124200" cy="1312863"/>
          </a:xfrm>
          <a:prstGeom prst="halfFram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Half Frame 6">
            <a:extLst>
              <a:ext uri="{FF2B5EF4-FFF2-40B4-BE49-F238E27FC236}">
                <a16:creationId xmlns:a16="http://schemas.microsoft.com/office/drawing/2014/main" id="{E9F5A088-7B57-4304-A17E-3FF0BE93049E}"/>
              </a:ext>
            </a:extLst>
          </p:cNvPr>
          <p:cNvSpPr/>
          <p:nvPr/>
        </p:nvSpPr>
        <p:spPr>
          <a:xfrm rot="10800000">
            <a:off x="7543800" y="5545137"/>
            <a:ext cx="3124200" cy="1312863"/>
          </a:xfrm>
          <a:prstGeom prst="halfFram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9431C7A-82A4-46F3-82F2-2F02DC110B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7956" y="1"/>
            <a:ext cx="1524000" cy="37147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96BE680-E73E-4E87-9CBB-6A1E987A77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0" y="516774"/>
            <a:ext cx="5334000" cy="121994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9A6E9B2-FBA5-4505-8D32-C699EF8BF2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5044" y="1712986"/>
            <a:ext cx="5531556" cy="5145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8511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FFD0EAB-25C4-4770-A1B6-0051AA787E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32644"/>
            <a:ext cx="9144000" cy="535375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89CCA0B-70FD-4D45-9808-75B49E4505EA}"/>
                  </a:ext>
                </a:extLst>
              </p14:cNvPr>
              <p14:cNvContentPartPr/>
              <p14:nvPr/>
            </p14:nvContentPartPr>
            <p14:xfrm>
              <a:off x="811966" y="3622622"/>
              <a:ext cx="9525" cy="9525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89CCA0B-70FD-4D45-9808-75B49E4505E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35716" y="3146372"/>
                <a:ext cx="952500" cy="9525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954296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2CACA7-C68E-4CA3-9032-BEC315EE0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0"/>
            <a:ext cx="8229600" cy="792162"/>
          </a:xfrm>
        </p:spPr>
        <p:txBody>
          <a:bodyPr/>
          <a:lstStyle/>
          <a:p>
            <a:r>
              <a:rPr lang="en-US"/>
              <a:t>Parallel Vectors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41DB01-199D-4196-A3D8-3C6BE9105F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38200"/>
            <a:ext cx="10668000" cy="1143000"/>
          </a:xfrm>
        </p:spPr>
        <p:txBody>
          <a:bodyPr/>
          <a:lstStyle/>
          <a:p>
            <a:r>
              <a:rPr lang="en-US" sz="2800"/>
              <a:t>Two vectors are parallel if these are scalar multiple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33AE432-4F65-4D44-878B-5D7535C97ADA}"/>
              </a:ext>
            </a:extLst>
          </p:cNvPr>
          <p:cNvSpPr/>
          <p:nvPr/>
        </p:nvSpPr>
        <p:spPr>
          <a:xfrm>
            <a:off x="838201" y="2057400"/>
            <a:ext cx="582563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/>
              <a:t>Let V</a:t>
            </a:r>
            <a:r>
              <a:rPr lang="en-US" sz="2800" baseline="-25000"/>
              <a:t>1</a:t>
            </a:r>
            <a:r>
              <a:rPr lang="en-US" sz="2800"/>
              <a:t> = &lt;-1,0,4&gt; and V</a:t>
            </a:r>
            <a:r>
              <a:rPr lang="en-US" sz="2800" baseline="-25000"/>
              <a:t>2</a:t>
            </a:r>
            <a:r>
              <a:rPr lang="en-US" sz="2800"/>
              <a:t> = &lt;2,0,-8&gt;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6C3E974-D264-4506-AE75-25C2C02518D5}"/>
              </a:ext>
            </a:extLst>
          </p:cNvPr>
          <p:cNvSpPr/>
          <p:nvPr/>
        </p:nvSpPr>
        <p:spPr>
          <a:xfrm>
            <a:off x="838201" y="2829580"/>
            <a:ext cx="1012809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/>
              <a:t>V</a:t>
            </a:r>
            <a:r>
              <a:rPr lang="en-US" sz="2800" baseline="-25000"/>
              <a:t>1</a:t>
            </a:r>
            <a:r>
              <a:rPr lang="en-US" sz="2800"/>
              <a:t> and V</a:t>
            </a:r>
            <a:r>
              <a:rPr lang="en-US" sz="2800" baseline="-25000"/>
              <a:t>2</a:t>
            </a:r>
            <a:r>
              <a:rPr lang="en-US" sz="2800"/>
              <a:t> are parallel vectors because they are scalar multiple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451FDF3-11D8-4BE7-9FD3-ACAB79BE107B}"/>
              </a:ext>
            </a:extLst>
          </p:cNvPr>
          <p:cNvSpPr/>
          <p:nvPr/>
        </p:nvSpPr>
        <p:spPr>
          <a:xfrm>
            <a:off x="838200" y="3591580"/>
            <a:ext cx="20574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/>
              <a:t>V</a:t>
            </a:r>
            <a:r>
              <a:rPr lang="en-US" sz="2800" baseline="-25000"/>
              <a:t>2</a:t>
            </a:r>
            <a:r>
              <a:rPr lang="en-US" sz="2800"/>
              <a:t> = -2 V</a:t>
            </a:r>
            <a:r>
              <a:rPr lang="en-US" sz="2800" baseline="-25000"/>
              <a:t>1</a:t>
            </a:r>
            <a:r>
              <a:rPr lang="en-US" sz="2800"/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AFE675B-E574-4DE0-BD45-24E8D87D77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6601" y="3852417"/>
            <a:ext cx="3189111" cy="1601370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3BA540D7-F363-488A-A385-71568EF26672}"/>
              </a:ext>
            </a:extLst>
          </p:cNvPr>
          <p:cNvGrpSpPr/>
          <p:nvPr/>
        </p:nvGrpSpPr>
        <p:grpSpPr>
          <a:xfrm>
            <a:off x="533400" y="4800600"/>
            <a:ext cx="2509020" cy="1981200"/>
            <a:chOff x="0" y="4343400"/>
            <a:chExt cx="2509020" cy="198120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CED1B19-4B93-4E4F-B871-933C042E55AE}"/>
                </a:ext>
              </a:extLst>
            </p:cNvPr>
            <p:cNvSpPr txBox="1"/>
            <p:nvPr/>
          </p:nvSpPr>
          <p:spPr>
            <a:xfrm>
              <a:off x="0" y="4343400"/>
              <a:ext cx="216758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/>
                <a:t>&lt; 1,  5, -3&gt;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C9E8434-DA40-465A-BEC2-62125D67B894}"/>
                </a:ext>
              </a:extLst>
            </p:cNvPr>
            <p:cNvSpPr txBox="1"/>
            <p:nvPr/>
          </p:nvSpPr>
          <p:spPr>
            <a:xfrm>
              <a:off x="0" y="4825425"/>
              <a:ext cx="216758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/>
                <a:t>&lt; 2,10, -6&gt;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BC96792-2A59-4036-B64E-A00EBFE9E6EF}"/>
                </a:ext>
              </a:extLst>
            </p:cNvPr>
            <p:cNvSpPr txBox="1"/>
            <p:nvPr/>
          </p:nvSpPr>
          <p:spPr>
            <a:xfrm>
              <a:off x="0" y="5282625"/>
              <a:ext cx="219002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/>
                <a:t>&lt;-1, -5,  3&gt;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F951BA0-20B1-453C-9096-895CA4BE822B}"/>
                </a:ext>
              </a:extLst>
            </p:cNvPr>
            <p:cNvSpPr txBox="1"/>
            <p:nvPr/>
          </p:nvSpPr>
          <p:spPr>
            <a:xfrm>
              <a:off x="0" y="5739825"/>
              <a:ext cx="250902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/>
                <a:t>&lt; 4, 20, -12&gt;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88537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5" grpId="0"/>
      <p:bldP spid="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E7413E-C7E8-4DC5-8225-58F6D9B627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97503"/>
            <a:ext cx="8229600" cy="792162"/>
          </a:xfrm>
        </p:spPr>
        <p:txBody>
          <a:bodyPr/>
          <a:lstStyle/>
          <a:p>
            <a:r>
              <a:rPr lang="en-US"/>
              <a:t>Perpendicular Vectors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806272-CA40-429B-9584-9677E84E2E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43002"/>
            <a:ext cx="12192000" cy="1219199"/>
          </a:xfrm>
        </p:spPr>
        <p:txBody>
          <a:bodyPr/>
          <a:lstStyle/>
          <a:p>
            <a:r>
              <a:rPr lang="en-US"/>
              <a:t>Two vectors are perpendicular if their dot product is equal to zero.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91D5A4-98B5-4546-A8A7-E7A40E0A55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543" r="30621"/>
          <a:stretch/>
        </p:blipFill>
        <p:spPr>
          <a:xfrm>
            <a:off x="7647085" y="3505200"/>
            <a:ext cx="3478115" cy="315779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37EE7D2-20C6-4B72-B8D1-0FA7CAEACF10}"/>
              </a:ext>
            </a:extLst>
          </p:cNvPr>
          <p:cNvSpPr/>
          <p:nvPr/>
        </p:nvSpPr>
        <p:spPr>
          <a:xfrm>
            <a:off x="457200" y="2286000"/>
            <a:ext cx="570540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/>
              <a:t>Let V</a:t>
            </a:r>
            <a:r>
              <a:rPr lang="en-US" sz="2800" baseline="-25000"/>
              <a:t>1</a:t>
            </a:r>
            <a:r>
              <a:rPr lang="en-US" sz="2800"/>
              <a:t> = &lt;-2,0,4&gt; and V</a:t>
            </a:r>
            <a:r>
              <a:rPr lang="en-US" sz="2800" baseline="-25000"/>
              <a:t>2</a:t>
            </a:r>
            <a:r>
              <a:rPr lang="en-US" sz="2800"/>
              <a:t> = &lt;2,1,1&gt;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29ECD76-2334-4B90-B018-9AA4362C971B}"/>
              </a:ext>
            </a:extLst>
          </p:cNvPr>
          <p:cNvSpPr/>
          <p:nvPr/>
        </p:nvSpPr>
        <p:spPr>
          <a:xfrm>
            <a:off x="457201" y="2831068"/>
            <a:ext cx="11089895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/>
              <a:t>V</a:t>
            </a:r>
            <a:r>
              <a:rPr lang="en-US" sz="2800" baseline="-25000"/>
              <a:t>1</a:t>
            </a:r>
            <a:r>
              <a:rPr lang="en-US" sz="2800"/>
              <a:t> and V</a:t>
            </a:r>
            <a:r>
              <a:rPr lang="en-US" sz="2800" baseline="-25000"/>
              <a:t>2</a:t>
            </a:r>
            <a:r>
              <a:rPr lang="en-US" sz="2800"/>
              <a:t> are perpendicular to each other because their dot product </a:t>
            </a:r>
          </a:p>
          <a:p>
            <a:r>
              <a:rPr lang="en-US" sz="2800"/>
              <a:t>equals to zero.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BD36433-8D9B-4B06-B209-80C8EA8B5718}"/>
              </a:ext>
            </a:extLst>
          </p:cNvPr>
          <p:cNvSpPr/>
          <p:nvPr/>
        </p:nvSpPr>
        <p:spPr>
          <a:xfrm>
            <a:off x="457201" y="3733800"/>
            <a:ext cx="44935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/>
              <a:t>V</a:t>
            </a:r>
            <a:r>
              <a:rPr lang="en-US" sz="2800" baseline="-25000"/>
              <a:t>1</a:t>
            </a:r>
            <a:r>
              <a:rPr lang="en-US" sz="2800"/>
              <a:t> </a:t>
            </a:r>
            <a:r>
              <a:rPr lang="en-US" sz="2800" b="1"/>
              <a:t>.</a:t>
            </a:r>
            <a:r>
              <a:rPr lang="en-US" sz="2800"/>
              <a:t> V</a:t>
            </a:r>
            <a:r>
              <a:rPr lang="en-US" sz="2800" baseline="-25000"/>
              <a:t>2</a:t>
            </a:r>
            <a:r>
              <a:rPr lang="en-US" sz="2800"/>
              <a:t> = &lt;-2,0,4&gt; </a:t>
            </a:r>
            <a:r>
              <a:rPr lang="en-US" sz="2800" b="1"/>
              <a:t>.</a:t>
            </a:r>
            <a:r>
              <a:rPr lang="en-US" sz="2800"/>
              <a:t> &lt;2,1,1&gt;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AA37208-A8BE-4A3B-B24C-07206C9FAFC8}"/>
              </a:ext>
            </a:extLst>
          </p:cNvPr>
          <p:cNvSpPr/>
          <p:nvPr/>
        </p:nvSpPr>
        <p:spPr>
          <a:xfrm>
            <a:off x="513450" y="4277380"/>
            <a:ext cx="482055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/>
              <a:t>V</a:t>
            </a:r>
            <a:r>
              <a:rPr lang="en-US" sz="2800" baseline="-25000"/>
              <a:t>1</a:t>
            </a:r>
            <a:r>
              <a:rPr lang="en-US" sz="2800"/>
              <a:t> </a:t>
            </a:r>
            <a:r>
              <a:rPr lang="en-US" sz="2800" b="1"/>
              <a:t>.</a:t>
            </a:r>
            <a:r>
              <a:rPr lang="en-US" sz="2800"/>
              <a:t> V</a:t>
            </a:r>
            <a:r>
              <a:rPr lang="en-US" sz="2800" baseline="-25000"/>
              <a:t>2</a:t>
            </a:r>
            <a:r>
              <a:rPr lang="en-US" sz="2800"/>
              <a:t> = (-2)(2)+(0)(1)+(4)(1)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C5C081A-ABE3-4A74-961A-EFE3846FA9FA}"/>
              </a:ext>
            </a:extLst>
          </p:cNvPr>
          <p:cNvSpPr/>
          <p:nvPr/>
        </p:nvSpPr>
        <p:spPr>
          <a:xfrm>
            <a:off x="483333" y="4800600"/>
            <a:ext cx="317426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/>
              <a:t>V</a:t>
            </a:r>
            <a:r>
              <a:rPr lang="en-US" sz="2800" baseline="-25000"/>
              <a:t>1</a:t>
            </a:r>
            <a:r>
              <a:rPr lang="en-US" sz="2800"/>
              <a:t> </a:t>
            </a:r>
            <a:r>
              <a:rPr lang="en-US" sz="2800" b="1"/>
              <a:t>.</a:t>
            </a:r>
            <a:r>
              <a:rPr lang="en-US" sz="2800"/>
              <a:t> V</a:t>
            </a:r>
            <a:r>
              <a:rPr lang="en-US" sz="2800" baseline="-25000"/>
              <a:t>2</a:t>
            </a:r>
            <a:r>
              <a:rPr lang="en-US" sz="2800"/>
              <a:t> = -4 + 0 + 4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C3D97C2-67A9-4AFE-8E2B-49946D96DE05}"/>
              </a:ext>
            </a:extLst>
          </p:cNvPr>
          <p:cNvSpPr/>
          <p:nvPr/>
        </p:nvSpPr>
        <p:spPr>
          <a:xfrm>
            <a:off x="457201" y="5282625"/>
            <a:ext cx="183575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/>
              <a:t>V</a:t>
            </a:r>
            <a:r>
              <a:rPr lang="en-US" sz="2800" baseline="-25000"/>
              <a:t>1</a:t>
            </a:r>
            <a:r>
              <a:rPr lang="en-US" sz="2800"/>
              <a:t> </a:t>
            </a:r>
            <a:r>
              <a:rPr lang="en-US" sz="2800" b="1"/>
              <a:t>.</a:t>
            </a:r>
            <a:r>
              <a:rPr lang="en-US" sz="2800"/>
              <a:t> V</a:t>
            </a:r>
            <a:r>
              <a:rPr lang="en-US" sz="2800" baseline="-25000"/>
              <a:t>2</a:t>
            </a:r>
            <a:r>
              <a:rPr lang="en-US" sz="2800"/>
              <a:t> = 0</a:t>
            </a:r>
          </a:p>
        </p:txBody>
      </p:sp>
    </p:spTree>
    <p:extLst>
      <p:ext uri="{BB962C8B-B14F-4D97-AF65-F5344CB8AC3E}">
        <p14:creationId xmlns:p14="http://schemas.microsoft.com/office/powerpoint/2010/main" val="3763705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/>
      <p:bldP spid="9" grpId="0"/>
      <p:bldP spid="6" grpId="0"/>
      <p:bldP spid="11" grpId="0"/>
      <p:bldP spid="12" grpId="0"/>
      <p:bldP spid="1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E4BDC9-5F18-44A1-9695-003CCD7A16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1401762"/>
          </a:xfrm>
        </p:spPr>
        <p:txBody>
          <a:bodyPr/>
          <a:lstStyle/>
          <a:p>
            <a:r>
              <a:rPr lang="en-US" u="sng"/>
              <a:t>Point in 3D</a:t>
            </a:r>
            <a:br>
              <a:rPr lang="en-US"/>
            </a:br>
            <a:r>
              <a:rPr lang="en-US"/>
              <a:t>P(x, y, z)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0964AB-440A-4F5A-A54C-4797FD3C74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5800" y="2487118"/>
            <a:ext cx="3557588" cy="392561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76DCE9F-EDCD-4121-A8ED-35A98BDC555D}"/>
              </a:ext>
            </a:extLst>
          </p:cNvPr>
          <p:cNvSpPr/>
          <p:nvPr/>
        </p:nvSpPr>
        <p:spPr>
          <a:xfrm>
            <a:off x="1752600" y="1791537"/>
            <a:ext cx="27432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/>
              <a:t>e.g. (4,5,6)</a:t>
            </a:r>
          </a:p>
        </p:txBody>
      </p:sp>
    </p:spTree>
    <p:extLst>
      <p:ext uri="{BB962C8B-B14F-4D97-AF65-F5344CB8AC3E}">
        <p14:creationId xmlns:p14="http://schemas.microsoft.com/office/powerpoint/2010/main" val="2597621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DD17C22-203B-4EB6-96CB-ECD5FB4B65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882"/>
          <a:stretch/>
        </p:blipFill>
        <p:spPr>
          <a:xfrm>
            <a:off x="1828801" y="152400"/>
            <a:ext cx="8233979" cy="1219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2E5F820-6C39-4AFA-9F54-1B8249823C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34444" y="1524000"/>
            <a:ext cx="8516203" cy="990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63AF14C-209C-4E7A-AB22-E210426A3BE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t="15285"/>
          <a:stretch/>
        </p:blipFill>
        <p:spPr>
          <a:xfrm>
            <a:off x="4724400" y="3021283"/>
            <a:ext cx="5181600" cy="344160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22D3C6C-2A44-4DE2-AFEA-367A4968C5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6001" y="4419601"/>
            <a:ext cx="2247153" cy="2122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6737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0B33A08-88D7-46FE-9ED3-05E0079997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52600" y="152401"/>
            <a:ext cx="8610600" cy="314087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CC374F8-E181-4550-957C-B9234C59EE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24000" y="5954486"/>
            <a:ext cx="9144000" cy="7511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BD906FC-077D-41EA-9934-7520DF0CB5B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5285"/>
          <a:stretch/>
        </p:blipFill>
        <p:spPr>
          <a:xfrm>
            <a:off x="4152900" y="3262234"/>
            <a:ext cx="3810000" cy="2530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9985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DC7F154-4928-454A-9063-0420804C86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5223" y="1251303"/>
            <a:ext cx="5955624" cy="8381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81F63D-90A9-4C59-9846-4F9FD56546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0226" y="152400"/>
            <a:ext cx="8486775" cy="838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802CEB7-F662-4CE5-BABD-79C8DEB33B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6401" y="3436500"/>
            <a:ext cx="8241553" cy="1066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63BB210-32DC-4A5D-B352-585FCA36F7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43200" y="2350202"/>
            <a:ext cx="1812158" cy="3929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7B25EBD-3056-4793-8388-26D9F94106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55360" y="2369326"/>
            <a:ext cx="1540641" cy="4500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638FA74-CBF3-4A47-A30C-70E8CBD7D3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33280" y="2743200"/>
            <a:ext cx="1055943" cy="450074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261A7E05-4938-421D-831A-3BB65DB7EFD7}"/>
              </a:ext>
            </a:extLst>
          </p:cNvPr>
          <p:cNvGrpSpPr/>
          <p:nvPr/>
        </p:nvGrpSpPr>
        <p:grpSpPr>
          <a:xfrm>
            <a:off x="3092475" y="2721770"/>
            <a:ext cx="1846448" cy="560813"/>
            <a:chOff x="1568475" y="2721769"/>
            <a:chExt cx="1846448" cy="560813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1036EE7-B38E-45A1-9EEB-9A243BC636D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568475" y="2721769"/>
              <a:ext cx="1516272" cy="560813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262B2F5-90F4-4798-8CAF-F4F00682B68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019635" y="2787889"/>
              <a:ext cx="395288" cy="43689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40956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9FD8AC9-6B39-4EB1-8928-70C344EF78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52400"/>
            <a:ext cx="8726714" cy="19812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2D47DE6-3E21-4348-9BFA-FE46069F05C9}"/>
              </a:ext>
            </a:extLst>
          </p:cNvPr>
          <p:cNvSpPr txBox="1"/>
          <p:nvPr/>
        </p:nvSpPr>
        <p:spPr>
          <a:xfrm>
            <a:off x="202129" y="2844225"/>
            <a:ext cx="118374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/>
              <a:t>Example: The plane of equation x+2y-z-18=0 has normal vector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71D007-89C0-45F2-9B13-8EB1DF3C64C2}"/>
              </a:ext>
            </a:extLst>
          </p:cNvPr>
          <p:cNvSpPr txBox="1"/>
          <p:nvPr/>
        </p:nvSpPr>
        <p:spPr>
          <a:xfrm>
            <a:off x="1905000" y="3624872"/>
            <a:ext cx="22333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n= &lt;1, 2, -1&gt;</a:t>
            </a:r>
          </a:p>
        </p:txBody>
      </p:sp>
    </p:spTree>
    <p:extLst>
      <p:ext uri="{BB962C8B-B14F-4D97-AF65-F5344CB8AC3E}">
        <p14:creationId xmlns:p14="http://schemas.microsoft.com/office/powerpoint/2010/main" val="2618053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AAF3457-C3A1-4E70-B9DA-D620A19FC2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228600"/>
            <a:ext cx="9826113" cy="1143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98C3518-E97D-4AD9-8C45-C13C712049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2057400"/>
            <a:ext cx="2726348" cy="5810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A3998C3-7181-4676-A52A-755CCE2471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" y="2590800"/>
            <a:ext cx="2721432" cy="457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EE51C35-E787-4497-84D8-EF18AFE863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415" y="5624512"/>
            <a:ext cx="11213696" cy="3952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DDF23AC-5C35-48B8-ABBF-F0FEFCF36A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0000" y="1371600"/>
            <a:ext cx="4114800" cy="4190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830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C6A017-E0E2-4A92-8FB8-664BFBA7B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Cross product of vectors</a:t>
            </a:r>
          </a:p>
        </p:txBody>
      </p:sp>
      <p:pic>
        <p:nvPicPr>
          <p:cNvPr id="30722" name="Picture 2" descr="ShareTechnote">
            <a:extLst>
              <a:ext uri="{FF2B5EF4-FFF2-40B4-BE49-F238E27FC236}">
                <a16:creationId xmlns:a16="http://schemas.microsoft.com/office/drawing/2014/main" id="{BDC8EA18-03ED-4683-8ECF-0417C02E75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295400"/>
            <a:ext cx="9601200" cy="5540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22414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2BAD04-A5E6-4C45-87AB-4FAE541373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Activity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BB998D-E5FE-48C8-8F2B-E18B34C294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EC6E528D-6E2B-4ADD-A7E7-3213C8B89C22}"/>
                  </a:ext>
                </a:extLst>
              </p14:cNvPr>
              <p14:cNvContentPartPr/>
              <p14:nvPr/>
            </p14:nvContentPartPr>
            <p14:xfrm>
              <a:off x="5771212" y="3660097"/>
              <a:ext cx="9525" cy="9525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EC6E528D-6E2B-4ADD-A7E7-3213C8B89C2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294962" y="3183847"/>
                <a:ext cx="952500" cy="9525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977757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A7EE3D6-0499-48E0-8A1A-C93741654E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812" y="131761"/>
            <a:ext cx="9276181" cy="9350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A92BCBF-F697-4D46-A10D-77533CC443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7811" y="1676400"/>
            <a:ext cx="4484189" cy="2727324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9F1E5FD-CCB2-4A68-9D80-4BED447F3991}"/>
              </a:ext>
            </a:extLst>
          </p:cNvPr>
          <p:cNvCxnSpPr>
            <a:cxnSpLocks/>
          </p:cNvCxnSpPr>
          <p:nvPr/>
        </p:nvCxnSpPr>
        <p:spPr>
          <a:xfrm flipH="1" flipV="1">
            <a:off x="9525000" y="2743200"/>
            <a:ext cx="152400" cy="9144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44DC5EB-E37E-4827-9831-0AA9017E85E3}"/>
              </a:ext>
            </a:extLst>
          </p:cNvPr>
          <p:cNvCxnSpPr>
            <a:cxnSpLocks/>
          </p:cNvCxnSpPr>
          <p:nvPr/>
        </p:nvCxnSpPr>
        <p:spPr>
          <a:xfrm flipV="1">
            <a:off x="9677400" y="2362200"/>
            <a:ext cx="1600200" cy="12954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6DC1A0E2-22F9-4D0A-8A7A-A0C5E953F9EF}"/>
              </a:ext>
            </a:extLst>
          </p:cNvPr>
          <p:cNvSpPr txBox="1"/>
          <p:nvPr/>
        </p:nvSpPr>
        <p:spPr>
          <a:xfrm>
            <a:off x="8985138" y="3049708"/>
            <a:ext cx="662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</a:t>
            </a:r>
            <a:r>
              <a:rPr lang="en-US" baseline="-25000"/>
              <a:t>1</a:t>
            </a:r>
            <a:r>
              <a:rPr lang="en-US"/>
              <a:t>P</a:t>
            </a:r>
            <a:r>
              <a:rPr lang="en-US" baseline="-25000"/>
              <a:t>2</a:t>
            </a:r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A65CD7C-E528-49FA-87E0-EFCB3A01DECA}"/>
              </a:ext>
            </a:extLst>
          </p:cNvPr>
          <p:cNvSpPr txBox="1"/>
          <p:nvPr/>
        </p:nvSpPr>
        <p:spPr>
          <a:xfrm rot="19235692">
            <a:off x="10272903" y="2927152"/>
            <a:ext cx="662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</a:t>
            </a:r>
            <a:r>
              <a:rPr lang="en-US" baseline="-25000"/>
              <a:t>1</a:t>
            </a:r>
            <a:r>
              <a:rPr lang="en-US"/>
              <a:t>P</a:t>
            </a:r>
            <a:r>
              <a:rPr lang="en-US" baseline="-25000"/>
              <a:t>2</a:t>
            </a:r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BDF3C35-DFB1-4D71-A4F3-F66DE9C9F4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23902"/>
            <a:ext cx="9952559" cy="77317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D63CAE3-C00D-4C07-AE6C-8D8F3A9A12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988" y="2169661"/>
            <a:ext cx="3565401" cy="125933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949CE65-4B75-4383-81DC-6C17519EC9C8}"/>
              </a:ext>
            </a:extLst>
          </p:cNvPr>
          <p:cNvSpPr txBox="1"/>
          <p:nvPr/>
        </p:nvSpPr>
        <p:spPr>
          <a:xfrm>
            <a:off x="1981200" y="3366203"/>
            <a:ext cx="5577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[ (1)(3) –(2)(-3) ] </a:t>
            </a:r>
            <a:r>
              <a:rPr lang="en-US" err="1"/>
              <a:t>i</a:t>
            </a:r>
            <a:r>
              <a:rPr lang="en-US"/>
              <a:t> – [ (1)(3)-(2)(2)] j + [(1)(-3)-(1)(2)] k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7F04619C-CB3B-4A5C-A160-9EE003B7B0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363" y="3200400"/>
            <a:ext cx="1732002" cy="77940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6C46971-360B-4D04-A944-B0690B5AB4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000" y="3787178"/>
            <a:ext cx="1418617" cy="63837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4880EDF-6A14-4A97-B83C-D12321B072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00200" y="3886200"/>
            <a:ext cx="1418617" cy="39406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38956A8F-1F70-41EC-8C5C-2C984CDC3C95}"/>
              </a:ext>
            </a:extLst>
          </p:cNvPr>
          <p:cNvSpPr txBox="1"/>
          <p:nvPr/>
        </p:nvSpPr>
        <p:spPr>
          <a:xfrm>
            <a:off x="446483" y="4329973"/>
            <a:ext cx="1435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n=&lt;9, 1, -5&gt;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01F5EDCE-3941-40A2-83F8-BA49726BE69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09508" y="4192735"/>
            <a:ext cx="5955624" cy="83819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C8A8D5DC-8BE8-4532-91A6-DCC8E00633B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5544" y="4646829"/>
            <a:ext cx="1385947" cy="435123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3AF0CAE5-CB6C-4289-A6BA-78567FF8C2F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09380" y="5081952"/>
            <a:ext cx="4955879" cy="45923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8D72864-632A-4D4E-AF48-9167250AAA3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838975" y="5701578"/>
            <a:ext cx="2896688" cy="459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649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20" grpId="0"/>
      <p:bldP spid="2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A4CDE7-195C-444C-B940-497DDD3AE2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Activity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92FB2B-83C1-4BCD-B480-D4BEA6C011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4576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26C480B-7DD9-4FA6-9F4C-144678B323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525" y="-407106"/>
            <a:ext cx="6787448" cy="168539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D12E606-B81D-4A2E-B4ED-1C2C4F4E68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920693">
            <a:off x="8915400" y="1600201"/>
            <a:ext cx="2247153" cy="2122311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AED97A9-2297-43A2-AB3F-AF52D8814653}"/>
              </a:ext>
            </a:extLst>
          </p:cNvPr>
          <p:cNvCxnSpPr>
            <a:cxnSpLocks/>
          </p:cNvCxnSpPr>
          <p:nvPr/>
        </p:nvCxnSpPr>
        <p:spPr>
          <a:xfrm flipV="1">
            <a:off x="8153400" y="1563512"/>
            <a:ext cx="1371600" cy="1805838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D871E717-F00A-46EB-8DF4-B253490451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00" y="3581400"/>
            <a:ext cx="10466688" cy="211063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817A9A0-DA2C-4F39-9E27-F306B6DCFBEC}"/>
              </a:ext>
            </a:extLst>
          </p:cNvPr>
          <p:cNvSpPr txBox="1"/>
          <p:nvPr/>
        </p:nvSpPr>
        <p:spPr>
          <a:xfrm>
            <a:off x="163750" y="1812251"/>
            <a:ext cx="770114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If  vector of line and normal vector of plane are </a:t>
            </a:r>
          </a:p>
          <a:p>
            <a:r>
              <a:rPr lang="en-US" sz="2800"/>
              <a:t>perpendicular then line and plane are parallel.</a:t>
            </a:r>
          </a:p>
        </p:txBody>
      </p:sp>
    </p:spTree>
    <p:extLst>
      <p:ext uri="{BB962C8B-B14F-4D97-AF65-F5344CB8AC3E}">
        <p14:creationId xmlns:p14="http://schemas.microsoft.com/office/powerpoint/2010/main" val="2871546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5807 -0.13218 L 0.05807 0.11782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0B3021-6A74-43E8-A355-256FA08E21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CC5B44-876D-43BD-B66B-E2DD1E608C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270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ED05B0F-97AB-4F1B-98D6-F0DDF66532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228600"/>
            <a:ext cx="7874000" cy="762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351DF38-4BED-43FE-90CE-C48F7A7989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2200" y="838200"/>
            <a:ext cx="6014714" cy="59531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6E2338F-A821-406A-8695-BD81E004EF2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45" t="12801" b="10400"/>
          <a:stretch/>
        </p:blipFill>
        <p:spPr>
          <a:xfrm>
            <a:off x="3352800" y="1295401"/>
            <a:ext cx="3650977" cy="457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A9A0AAB-9203-4980-BC58-C52CEE0086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00" y="1752601"/>
            <a:ext cx="10435370" cy="8572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9ADFFB0-3A04-4F27-BEC1-8FF5EF0B8B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81399" y="2514602"/>
            <a:ext cx="2909711" cy="53944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980EF59-C3A7-4859-B066-A860A609B4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5445" y="3165213"/>
            <a:ext cx="6091469" cy="41618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A02A2DD-41F7-4B04-9D33-45807BADC46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2900" y="3894443"/>
            <a:ext cx="5450767" cy="52515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ACE58E3-4049-42C2-9BA1-BAC46D887C07}"/>
              </a:ext>
            </a:extLst>
          </p:cNvPr>
          <p:cNvSpPr txBox="1"/>
          <p:nvPr/>
        </p:nvSpPr>
        <p:spPr>
          <a:xfrm>
            <a:off x="381000" y="3516868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Substitute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CC4A270-6BBF-42F3-9A3A-A6AB6B115E0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5800" y="4420426"/>
            <a:ext cx="1230226" cy="45637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6B7B294-DB37-43E0-9C3A-FF4DFFDFA27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5275" y="5332742"/>
            <a:ext cx="2981564" cy="61085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A962ED7-EF87-4A1E-8546-1F6032271EA6}"/>
              </a:ext>
            </a:extLst>
          </p:cNvPr>
          <p:cNvSpPr txBox="1"/>
          <p:nvPr/>
        </p:nvSpPr>
        <p:spPr>
          <a:xfrm>
            <a:off x="618096" y="4920104"/>
            <a:ext cx="631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Substitute in parametric equation of line.</a:t>
            </a:r>
          </a:p>
        </p:txBody>
      </p:sp>
    </p:spTree>
    <p:extLst>
      <p:ext uri="{BB962C8B-B14F-4D97-AF65-F5344CB8AC3E}">
        <p14:creationId xmlns:p14="http://schemas.microsoft.com/office/powerpoint/2010/main" val="2960227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27D64-D828-4576-B035-2D5B13FDF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Angle between planes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C958E3-D1A7-4FBB-80AD-8DB5E52FC4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2209800"/>
            <a:ext cx="2437261" cy="10239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8319310-C1C8-4E23-BB15-2F9AB1127D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5499" y="2002102"/>
            <a:ext cx="4366901" cy="3850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8842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6DE6B24-6B54-4B32-9154-DF2BA14B5D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578" y="1771652"/>
            <a:ext cx="10359186" cy="5238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1EEF6DD-F638-4AA7-8C4A-A4D7F64B8D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228600"/>
            <a:ext cx="7528560" cy="990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033DB61-939F-438A-9238-FBAA48FEF0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556" y="2816934"/>
            <a:ext cx="5812155" cy="10763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1CB1E6D-D26C-4E05-92B6-8C3F0FD980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000" y="4114800"/>
            <a:ext cx="3932455" cy="1257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322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0409D40-5968-4DBE-8869-6812068855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660930"/>
            <a:ext cx="6747404" cy="3905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CFDBE40-7582-4C4C-918D-B069FF22EA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467"/>
            <a:ext cx="8147831" cy="6524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7E6154E-88D4-44E2-B32C-2732F67F1D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22" y="1219200"/>
            <a:ext cx="9095978" cy="3905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F47BEE1-4281-4A53-A916-4C780647CF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25099" y="2741262"/>
            <a:ext cx="4366901" cy="385061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EF97022-88C0-42AA-910A-3158F6F19210}"/>
              </a:ext>
            </a:extLst>
          </p:cNvPr>
          <p:cNvSpPr txBox="1"/>
          <p:nvPr/>
        </p:nvSpPr>
        <p:spPr>
          <a:xfrm>
            <a:off x="152400" y="1600200"/>
            <a:ext cx="5160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V is a vector parallel to line or V is vector on line,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A07CB53-88D2-4EC1-86D9-2A88E690EED9}"/>
              </a:ext>
            </a:extLst>
          </p:cNvPr>
          <p:cNvSpPr/>
          <p:nvPr/>
        </p:nvSpPr>
        <p:spPr>
          <a:xfrm>
            <a:off x="152400" y="2017342"/>
            <a:ext cx="6553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/>
              <a:t>If V is perpendicular to z axis then line will never cut </a:t>
            </a:r>
            <a:r>
              <a:rPr lang="en-US" err="1"/>
              <a:t>xy</a:t>
            </a:r>
            <a:r>
              <a:rPr lang="en-US"/>
              <a:t>-plane.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4F9E9E8-41D9-49AB-8846-FB5F97AA728E}"/>
              </a:ext>
            </a:extLst>
          </p:cNvPr>
          <p:cNvSpPr/>
          <p:nvPr/>
        </p:nvSpPr>
        <p:spPr>
          <a:xfrm>
            <a:off x="152400" y="2453396"/>
            <a:ext cx="6553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/>
              <a:t>&lt;0,0,1&gt; is a unit vector on z axis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81E3278-C23C-46F2-B0CF-32970336ACC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6756" y="3058520"/>
            <a:ext cx="2804680" cy="39052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1204589-1281-4B74-80BA-9D9FC308FAD2}"/>
              </a:ext>
            </a:extLst>
          </p:cNvPr>
          <p:cNvSpPr/>
          <p:nvPr/>
        </p:nvSpPr>
        <p:spPr>
          <a:xfrm>
            <a:off x="152400" y="3669268"/>
            <a:ext cx="6553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/>
              <a:t>V is not perpendicular to z axis therefore line will cut </a:t>
            </a:r>
            <a:r>
              <a:rPr lang="en-US" err="1"/>
              <a:t>xy</a:t>
            </a:r>
            <a:r>
              <a:rPr lang="en-US"/>
              <a:t>-plane.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2408985-4833-403E-AD03-B02225197534}"/>
              </a:ext>
            </a:extLst>
          </p:cNvPr>
          <p:cNvSpPr txBox="1"/>
          <p:nvPr/>
        </p:nvSpPr>
        <p:spPr>
          <a:xfrm>
            <a:off x="146756" y="4120891"/>
            <a:ext cx="1973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At </a:t>
            </a:r>
            <a:r>
              <a:rPr lang="en-US" err="1"/>
              <a:t>xy</a:t>
            </a:r>
            <a:r>
              <a:rPr lang="en-US"/>
              <a:t>-plane, z=0,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0D21C39-B315-4210-94E8-2F11DF66D0F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8853" y="4710446"/>
            <a:ext cx="5061437" cy="92835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FE0C014-5FB6-4438-93DE-5F36DE20FF2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222" y="5637415"/>
            <a:ext cx="8893869" cy="95446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F0D2E3D-D7EC-4DED-9DB9-9D74E2F62B77}"/>
              </a:ext>
            </a:extLst>
          </p:cNvPr>
          <p:cNvSpPr txBox="1"/>
          <p:nvPr/>
        </p:nvSpPr>
        <p:spPr>
          <a:xfrm>
            <a:off x="4038600" y="2741262"/>
            <a:ext cx="5257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If it is perpendicular to z-axis, then line intersect </a:t>
            </a:r>
            <a:r>
              <a:rPr lang="en-US" err="1"/>
              <a:t>xz</a:t>
            </a:r>
            <a:r>
              <a:rPr lang="en-US"/>
              <a:t>-plane or </a:t>
            </a:r>
            <a:r>
              <a:rPr lang="en-US" err="1"/>
              <a:t>yz</a:t>
            </a:r>
            <a:r>
              <a:rPr lang="en-US"/>
              <a:t>-plane.</a:t>
            </a:r>
          </a:p>
        </p:txBody>
      </p:sp>
    </p:spTree>
    <p:extLst>
      <p:ext uri="{BB962C8B-B14F-4D97-AF65-F5344CB8AC3E}">
        <p14:creationId xmlns:p14="http://schemas.microsoft.com/office/powerpoint/2010/main" val="3728778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2" grpId="0"/>
      <p:bldP spid="13" grpId="0"/>
      <p:bldP spid="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C440E-3562-417F-A6CA-92F31E812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Activity</a:t>
            </a:r>
          </a:p>
        </p:txBody>
      </p:sp>
    </p:spTree>
    <p:extLst>
      <p:ext uri="{BB962C8B-B14F-4D97-AF65-F5344CB8AC3E}">
        <p14:creationId xmlns:p14="http://schemas.microsoft.com/office/powerpoint/2010/main" val="204658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8F63886-70EC-4AA3-B4F7-A7C19F41C9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199" y="304800"/>
            <a:ext cx="11236527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5495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7845DF-EA59-44FF-B19D-7D7B522512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996F20-B0F7-440F-9689-C945328FF9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10" y="-11115"/>
            <a:ext cx="8400199" cy="18302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990E87C-14D8-431C-AE6C-2610E7090F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99" y="1819097"/>
            <a:ext cx="11329707" cy="5038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52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D74CADC-2FAB-40F9-B391-F5DD3B961D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228600"/>
            <a:ext cx="9308253" cy="1752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95138CB-89F3-4345-A6F5-E9EF319BBD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2362200"/>
            <a:ext cx="11400929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59208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alf Frame 5">
            <a:extLst>
              <a:ext uri="{FF2B5EF4-FFF2-40B4-BE49-F238E27FC236}">
                <a16:creationId xmlns:a16="http://schemas.microsoft.com/office/drawing/2014/main" id="{5EFF985E-4522-4E01-AAF5-90EC5B4120A6}"/>
              </a:ext>
            </a:extLst>
          </p:cNvPr>
          <p:cNvSpPr/>
          <p:nvPr/>
        </p:nvSpPr>
        <p:spPr>
          <a:xfrm>
            <a:off x="0" y="1"/>
            <a:ext cx="3124200" cy="1312863"/>
          </a:xfrm>
          <a:prstGeom prst="halfFram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Half Frame 6">
            <a:extLst>
              <a:ext uri="{FF2B5EF4-FFF2-40B4-BE49-F238E27FC236}">
                <a16:creationId xmlns:a16="http://schemas.microsoft.com/office/drawing/2014/main" id="{E9F5A088-7B57-4304-A17E-3FF0BE93049E}"/>
              </a:ext>
            </a:extLst>
          </p:cNvPr>
          <p:cNvSpPr/>
          <p:nvPr/>
        </p:nvSpPr>
        <p:spPr>
          <a:xfrm rot="10800000">
            <a:off x="9067800" y="5545137"/>
            <a:ext cx="3124200" cy="1312863"/>
          </a:xfrm>
          <a:prstGeom prst="halfFram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36281C-64F3-4736-9D16-2DD8C68B43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929" b="11111"/>
          <a:stretch/>
        </p:blipFill>
        <p:spPr>
          <a:xfrm>
            <a:off x="3124200" y="0"/>
            <a:ext cx="9067800" cy="457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2424895-E499-41C9-8C43-82DE7E7E6F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86569"/>
            <a:ext cx="4267200" cy="5334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3E6934C-43E2-4626-8671-63670CA48C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978" y="5797549"/>
            <a:ext cx="4572000" cy="10191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EC07052-92E4-42C7-B8AF-F3A4B3560F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1200" y="483746"/>
            <a:ext cx="5842677" cy="58305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E5594CA-9BBE-4739-9637-2E44A83ABC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10956" y="1093344"/>
            <a:ext cx="4703160" cy="2335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88208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alf Frame 5">
            <a:extLst>
              <a:ext uri="{FF2B5EF4-FFF2-40B4-BE49-F238E27FC236}">
                <a16:creationId xmlns:a16="http://schemas.microsoft.com/office/drawing/2014/main" id="{5EFF985E-4522-4E01-AAF5-90EC5B4120A6}"/>
              </a:ext>
            </a:extLst>
          </p:cNvPr>
          <p:cNvSpPr/>
          <p:nvPr/>
        </p:nvSpPr>
        <p:spPr>
          <a:xfrm>
            <a:off x="0" y="1"/>
            <a:ext cx="3124200" cy="1312863"/>
          </a:xfrm>
          <a:prstGeom prst="halfFram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Half Frame 6">
            <a:extLst>
              <a:ext uri="{FF2B5EF4-FFF2-40B4-BE49-F238E27FC236}">
                <a16:creationId xmlns:a16="http://schemas.microsoft.com/office/drawing/2014/main" id="{E9F5A088-7B57-4304-A17E-3FF0BE93049E}"/>
              </a:ext>
            </a:extLst>
          </p:cNvPr>
          <p:cNvSpPr/>
          <p:nvPr/>
        </p:nvSpPr>
        <p:spPr>
          <a:xfrm rot="10800000">
            <a:off x="9067800" y="5545137"/>
            <a:ext cx="3124200" cy="1312863"/>
          </a:xfrm>
          <a:prstGeom prst="halfFram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36281C-64F3-4736-9D16-2DD8C68B43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929" b="11111"/>
          <a:stretch/>
        </p:blipFill>
        <p:spPr>
          <a:xfrm>
            <a:off x="3124200" y="0"/>
            <a:ext cx="9067800" cy="4572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5D6D6F0-EB49-496D-9362-9B0BD14EBE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8578" y="457200"/>
            <a:ext cx="5821516" cy="4419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C0B2E2B-07BD-487A-BA95-EA4F0EB010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2" y="1450623"/>
            <a:ext cx="5712518" cy="4097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8004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6165D-7586-4C38-89A8-CB8F30259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3F87DC-4954-4453-9CF2-E5E80AED54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28117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alf Frame 5">
            <a:extLst>
              <a:ext uri="{FF2B5EF4-FFF2-40B4-BE49-F238E27FC236}">
                <a16:creationId xmlns:a16="http://schemas.microsoft.com/office/drawing/2014/main" id="{5EFF985E-4522-4E01-AAF5-90EC5B4120A6}"/>
              </a:ext>
            </a:extLst>
          </p:cNvPr>
          <p:cNvSpPr/>
          <p:nvPr/>
        </p:nvSpPr>
        <p:spPr>
          <a:xfrm>
            <a:off x="0" y="1"/>
            <a:ext cx="3124200" cy="1312863"/>
          </a:xfrm>
          <a:prstGeom prst="halfFram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Half Frame 6">
            <a:extLst>
              <a:ext uri="{FF2B5EF4-FFF2-40B4-BE49-F238E27FC236}">
                <a16:creationId xmlns:a16="http://schemas.microsoft.com/office/drawing/2014/main" id="{E9F5A088-7B57-4304-A17E-3FF0BE93049E}"/>
              </a:ext>
            </a:extLst>
          </p:cNvPr>
          <p:cNvSpPr/>
          <p:nvPr/>
        </p:nvSpPr>
        <p:spPr>
          <a:xfrm rot="10800000">
            <a:off x="9067800" y="5545137"/>
            <a:ext cx="3124200" cy="1312863"/>
          </a:xfrm>
          <a:prstGeom prst="halfFram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36281C-64F3-4736-9D16-2DD8C68B43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929" b="11111"/>
          <a:stretch/>
        </p:blipFill>
        <p:spPr>
          <a:xfrm>
            <a:off x="3124200" y="0"/>
            <a:ext cx="9067800" cy="4572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170EB00-477A-4D58-8792-A764ACF914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510822"/>
            <a:ext cx="5474928" cy="352777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7568801-3742-4A7B-B8FF-D3380A4F87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867" y="4297008"/>
            <a:ext cx="7059436" cy="732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33831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alf Frame 5">
            <a:extLst>
              <a:ext uri="{FF2B5EF4-FFF2-40B4-BE49-F238E27FC236}">
                <a16:creationId xmlns:a16="http://schemas.microsoft.com/office/drawing/2014/main" id="{5EFF985E-4522-4E01-AAF5-90EC5B4120A6}"/>
              </a:ext>
            </a:extLst>
          </p:cNvPr>
          <p:cNvSpPr/>
          <p:nvPr/>
        </p:nvSpPr>
        <p:spPr>
          <a:xfrm>
            <a:off x="0" y="1"/>
            <a:ext cx="3124200" cy="1312863"/>
          </a:xfrm>
          <a:prstGeom prst="halfFram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Half Frame 6">
            <a:extLst>
              <a:ext uri="{FF2B5EF4-FFF2-40B4-BE49-F238E27FC236}">
                <a16:creationId xmlns:a16="http://schemas.microsoft.com/office/drawing/2014/main" id="{E9F5A088-7B57-4304-A17E-3FF0BE93049E}"/>
              </a:ext>
            </a:extLst>
          </p:cNvPr>
          <p:cNvSpPr/>
          <p:nvPr/>
        </p:nvSpPr>
        <p:spPr>
          <a:xfrm rot="10800000">
            <a:off x="9067800" y="5545137"/>
            <a:ext cx="3124200" cy="1312863"/>
          </a:xfrm>
          <a:prstGeom prst="halfFram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36281C-64F3-4736-9D16-2DD8C68B43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929" b="11111"/>
          <a:stretch/>
        </p:blipFill>
        <p:spPr>
          <a:xfrm>
            <a:off x="3124200" y="0"/>
            <a:ext cx="90678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65481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685800"/>
          </a:xfrm>
        </p:spPr>
        <p:txBody>
          <a:bodyPr/>
          <a:lstStyle/>
          <a:p>
            <a:r>
              <a:rPr lang="en-US"/>
              <a:t>Quadratic surface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622604"/>
            <a:ext cx="10210800" cy="6235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12603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381000"/>
            <a:ext cx="9797143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06279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52600" y="37641"/>
            <a:ext cx="7239000" cy="6793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49727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1017"/>
            <a:ext cx="8277517" cy="2274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48467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34887"/>
            <a:ext cx="5334000" cy="685924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0" y="152400"/>
            <a:ext cx="5867400" cy="4546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42132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280" y="0"/>
            <a:ext cx="7098032" cy="5257800"/>
          </a:xfrm>
          <a:prstGeom prst="rect">
            <a:avLst/>
          </a:prstGeom>
        </p:spPr>
      </p:pic>
      <p:pic>
        <p:nvPicPr>
          <p:cNvPr id="2050" name="Picture 2" descr="Equation of an Ellipse in Standard Form and how it relates to the graph of  the Ellipse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304799"/>
            <a:ext cx="4419600" cy="4783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993788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87452" y="237915"/>
            <a:ext cx="6167826" cy="431375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22" y="-53519"/>
            <a:ext cx="5754477" cy="7047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50017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76200"/>
            <a:ext cx="11456780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6494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6ED3F-812A-4543-86DD-8112F008B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Coordinate Planes</a:t>
            </a:r>
          </a:p>
        </p:txBody>
      </p:sp>
      <p:pic>
        <p:nvPicPr>
          <p:cNvPr id="48130" name="Picture 2" descr="Vectors in Three Dimensions – Calculus Volume 3">
            <a:extLst>
              <a:ext uri="{FF2B5EF4-FFF2-40B4-BE49-F238E27FC236}">
                <a16:creationId xmlns:a16="http://schemas.microsoft.com/office/drawing/2014/main" id="{8B69495D-B9D6-414A-BA5E-EA8A7356EF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1295400"/>
            <a:ext cx="5334000" cy="5427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518174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40973" t="38889" r="6944" b="26667"/>
          <a:stretch/>
        </p:blipFill>
        <p:spPr>
          <a:xfrm>
            <a:off x="380999" y="236538"/>
            <a:ext cx="11410795" cy="4716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39294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alf Frame 5">
            <a:extLst>
              <a:ext uri="{FF2B5EF4-FFF2-40B4-BE49-F238E27FC236}">
                <a16:creationId xmlns:a16="http://schemas.microsoft.com/office/drawing/2014/main" id="{5EFF985E-4522-4E01-AAF5-90EC5B4120A6}"/>
              </a:ext>
            </a:extLst>
          </p:cNvPr>
          <p:cNvSpPr/>
          <p:nvPr/>
        </p:nvSpPr>
        <p:spPr>
          <a:xfrm>
            <a:off x="0" y="1"/>
            <a:ext cx="3124200" cy="1312863"/>
          </a:xfrm>
          <a:prstGeom prst="halfFram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Half Frame 6">
            <a:extLst>
              <a:ext uri="{FF2B5EF4-FFF2-40B4-BE49-F238E27FC236}">
                <a16:creationId xmlns:a16="http://schemas.microsoft.com/office/drawing/2014/main" id="{E9F5A088-7B57-4304-A17E-3FF0BE93049E}"/>
              </a:ext>
            </a:extLst>
          </p:cNvPr>
          <p:cNvSpPr/>
          <p:nvPr/>
        </p:nvSpPr>
        <p:spPr>
          <a:xfrm rot="10800000">
            <a:off x="9067800" y="5545137"/>
            <a:ext cx="3124200" cy="1312863"/>
          </a:xfrm>
          <a:prstGeom prst="halfFram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Content Placeholder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6232" y="3505200"/>
            <a:ext cx="5829299" cy="2971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986" y="457200"/>
            <a:ext cx="5290428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94827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alf Frame 5">
            <a:extLst>
              <a:ext uri="{FF2B5EF4-FFF2-40B4-BE49-F238E27FC236}">
                <a16:creationId xmlns:a16="http://schemas.microsoft.com/office/drawing/2014/main" id="{5EFF985E-4522-4E01-AAF5-90EC5B4120A6}"/>
              </a:ext>
            </a:extLst>
          </p:cNvPr>
          <p:cNvSpPr/>
          <p:nvPr/>
        </p:nvSpPr>
        <p:spPr>
          <a:xfrm>
            <a:off x="0" y="1"/>
            <a:ext cx="3124200" cy="1312863"/>
          </a:xfrm>
          <a:prstGeom prst="halfFram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Half Frame 6">
            <a:extLst>
              <a:ext uri="{FF2B5EF4-FFF2-40B4-BE49-F238E27FC236}">
                <a16:creationId xmlns:a16="http://schemas.microsoft.com/office/drawing/2014/main" id="{E9F5A088-7B57-4304-A17E-3FF0BE93049E}"/>
              </a:ext>
            </a:extLst>
          </p:cNvPr>
          <p:cNvSpPr/>
          <p:nvPr/>
        </p:nvSpPr>
        <p:spPr>
          <a:xfrm rot="10800000">
            <a:off x="9067800" y="5545137"/>
            <a:ext cx="3124200" cy="1312863"/>
          </a:xfrm>
          <a:prstGeom prst="halfFram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57200"/>
            <a:ext cx="5802085" cy="31242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328" y="3272124"/>
            <a:ext cx="5870957" cy="99373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3200" y="457200"/>
            <a:ext cx="5495676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022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A0C35A9-025F-42E4-A480-AC075F78C4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110490"/>
            <a:ext cx="9906000" cy="6637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345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1EF53B8-8428-46EA-848E-FF7A42EEA8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530755"/>
            <a:ext cx="6800225" cy="4353549"/>
          </a:xfrm>
          <a:prstGeom prst="rect">
            <a:avLst/>
          </a:prstGeom>
        </p:spPr>
      </p:pic>
      <p:sp>
        <p:nvSpPr>
          <p:cNvPr id="6" name="Half Frame 5">
            <a:extLst>
              <a:ext uri="{FF2B5EF4-FFF2-40B4-BE49-F238E27FC236}">
                <a16:creationId xmlns:a16="http://schemas.microsoft.com/office/drawing/2014/main" id="{5EFF985E-4522-4E01-AAF5-90EC5B4120A6}"/>
              </a:ext>
            </a:extLst>
          </p:cNvPr>
          <p:cNvSpPr/>
          <p:nvPr/>
        </p:nvSpPr>
        <p:spPr>
          <a:xfrm>
            <a:off x="0" y="1"/>
            <a:ext cx="3124200" cy="1312863"/>
          </a:xfrm>
          <a:prstGeom prst="halfFram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Half Frame 6">
            <a:extLst>
              <a:ext uri="{FF2B5EF4-FFF2-40B4-BE49-F238E27FC236}">
                <a16:creationId xmlns:a16="http://schemas.microsoft.com/office/drawing/2014/main" id="{E9F5A088-7B57-4304-A17E-3FF0BE93049E}"/>
              </a:ext>
            </a:extLst>
          </p:cNvPr>
          <p:cNvSpPr/>
          <p:nvPr/>
        </p:nvSpPr>
        <p:spPr>
          <a:xfrm rot="10800000">
            <a:off x="9067800" y="5545137"/>
            <a:ext cx="3124200" cy="1312863"/>
          </a:xfrm>
          <a:prstGeom prst="halfFram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84189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E8154-78AA-4EE6-A9DA-C0BBDA4BB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A3C10F-9964-47FF-9366-87089CEA3F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4444"/>
          <a:stretch/>
        </p:blipFill>
        <p:spPr>
          <a:xfrm>
            <a:off x="1524000" y="0"/>
            <a:ext cx="9144000" cy="2438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E11890A-597F-4F34-9027-CB71797949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5526" b="46711"/>
          <a:stretch/>
        </p:blipFill>
        <p:spPr>
          <a:xfrm>
            <a:off x="1524000" y="2438400"/>
            <a:ext cx="9144000" cy="1219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B3A120F-571C-4D72-BAB2-EB474A1226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3333" b="34445"/>
          <a:stretch/>
        </p:blipFill>
        <p:spPr>
          <a:xfrm>
            <a:off x="1524000" y="3657600"/>
            <a:ext cx="9144000" cy="838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8C46ECB-DEAD-4496-89BD-ED62C997DA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5555" r="51667"/>
          <a:stretch/>
        </p:blipFill>
        <p:spPr>
          <a:xfrm>
            <a:off x="1524000" y="4495800"/>
            <a:ext cx="4419600" cy="2362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949E651-7ECE-41CB-804D-6232A78188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000" t="65555"/>
          <a:stretch/>
        </p:blipFill>
        <p:spPr>
          <a:xfrm>
            <a:off x="6553200" y="4495800"/>
            <a:ext cx="4114800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559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B2AC28A-F335-49DD-9162-02CA69F025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800" y="292762"/>
            <a:ext cx="6477000" cy="6489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965189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469481AB493644288649F2C0B3F80E7" ma:contentTypeVersion="2" ma:contentTypeDescription="Create a new document." ma:contentTypeScope="" ma:versionID="76d20bd40e9139f03a9b2d840225b288">
  <xsd:schema xmlns:xsd="http://www.w3.org/2001/XMLSchema" xmlns:xs="http://www.w3.org/2001/XMLSchema" xmlns:p="http://schemas.microsoft.com/office/2006/metadata/properties" xmlns:ns2="27d32dc2-2094-4ab7-8ab7-b0f35f4f2698" targetNamespace="http://schemas.microsoft.com/office/2006/metadata/properties" ma:root="true" ma:fieldsID="4c35aad04e43a825eb2cc34d108b359b" ns2:_="">
    <xsd:import namespace="27d32dc2-2094-4ab7-8ab7-b0f35f4f269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7d32dc2-2094-4ab7-8ab7-b0f35f4f269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23FE76A-358A-4955-9311-2A7E07ABC914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112A22DD-16DD-4AEF-AAE1-FB16960EDDC1}">
  <ds:schemaRefs>
    <ds:schemaRef ds:uri="27d32dc2-2094-4ab7-8ab7-b0f35f4f269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25FFBC87-6C90-49B5-86B2-0ABC4B007FC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Widescreen</PresentationFormat>
  <Slides>52</Slides>
  <Notes>1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3" baseType="lpstr">
      <vt:lpstr>Default Design</vt:lpstr>
      <vt:lpstr>Right hand Rule for 3D axis</vt:lpstr>
      <vt:lpstr>Point in 3D P(x, y, z)</vt:lpstr>
      <vt:lpstr>PowerPoint Presentation</vt:lpstr>
      <vt:lpstr>PowerPoint Presentation</vt:lpstr>
      <vt:lpstr>Coordinate Planes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Parallel Vectors</vt:lpstr>
      <vt:lpstr>Perpendicular Vectors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Cross product of vectors</vt:lpstr>
      <vt:lpstr>Activity </vt:lpstr>
      <vt:lpstr>PowerPoint Presentation</vt:lpstr>
      <vt:lpstr>Activity</vt:lpstr>
      <vt:lpstr>PowerPoint Presentation</vt:lpstr>
      <vt:lpstr>PowerPoint Presentation</vt:lpstr>
      <vt:lpstr>Angle between planes</vt:lpstr>
      <vt:lpstr>PowerPoint Presentation</vt:lpstr>
      <vt:lpstr>PowerPoint Presentation</vt:lpstr>
      <vt:lpstr>Activity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Quadratic surface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CISS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11.5 Lines and Planes in Space</dc:title>
  <dc:creator>neilw</dc:creator>
  <cp:revision>2</cp:revision>
  <dcterms:created xsi:type="dcterms:W3CDTF">2008-03-30T05:37:32Z</dcterms:created>
  <dcterms:modified xsi:type="dcterms:W3CDTF">2020-12-05T14:16:16Z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0x0101004469481AB493644288649F2C0B3F80E7</vt:lpwstr>
  </property>
</Properties>
</file>